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2FBAC-00FD-4D3B-9AA1-7F18D8BB5026}" type="datetimeFigureOut">
              <a:rPr lang="cs-CZ" smtClean="0"/>
              <a:t>8.2.2015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AE8CE-A1B7-4B16-87C8-3A71A87E05C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2FBAC-00FD-4D3B-9AA1-7F18D8BB5026}" type="datetimeFigureOut">
              <a:rPr lang="cs-CZ" smtClean="0"/>
              <a:t>8.2.2015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AE8CE-A1B7-4B16-87C8-3A71A87E05C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2FBAC-00FD-4D3B-9AA1-7F18D8BB5026}" type="datetimeFigureOut">
              <a:rPr lang="cs-CZ" smtClean="0"/>
              <a:t>8.2.2015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AE8CE-A1B7-4B16-87C8-3A71A87E05C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2FBAC-00FD-4D3B-9AA1-7F18D8BB5026}" type="datetimeFigureOut">
              <a:rPr lang="cs-CZ" smtClean="0"/>
              <a:t>8.2.2015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AE8CE-A1B7-4B16-87C8-3A71A87E05C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2FBAC-00FD-4D3B-9AA1-7F18D8BB5026}" type="datetimeFigureOut">
              <a:rPr lang="cs-CZ" smtClean="0"/>
              <a:t>8.2.2015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AE8CE-A1B7-4B16-87C8-3A71A87E05C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2FBAC-00FD-4D3B-9AA1-7F18D8BB5026}" type="datetimeFigureOut">
              <a:rPr lang="cs-CZ" smtClean="0"/>
              <a:t>8.2.2015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AE8CE-A1B7-4B16-87C8-3A71A87E05C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2FBAC-00FD-4D3B-9AA1-7F18D8BB5026}" type="datetimeFigureOut">
              <a:rPr lang="cs-CZ" smtClean="0"/>
              <a:t>8.2.2015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AE8CE-A1B7-4B16-87C8-3A71A87E05C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2FBAC-00FD-4D3B-9AA1-7F18D8BB5026}" type="datetimeFigureOut">
              <a:rPr lang="cs-CZ" smtClean="0"/>
              <a:t>8.2.2015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AE8CE-A1B7-4B16-87C8-3A71A87E05C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2FBAC-00FD-4D3B-9AA1-7F18D8BB5026}" type="datetimeFigureOut">
              <a:rPr lang="cs-CZ" smtClean="0"/>
              <a:t>8.2.2015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AE8CE-A1B7-4B16-87C8-3A71A87E05C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2FBAC-00FD-4D3B-9AA1-7F18D8BB5026}" type="datetimeFigureOut">
              <a:rPr lang="cs-CZ" smtClean="0"/>
              <a:t>8.2.2015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AE8CE-A1B7-4B16-87C8-3A71A87E05C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2FBAC-00FD-4D3B-9AA1-7F18D8BB5026}" type="datetimeFigureOut">
              <a:rPr lang="cs-CZ" smtClean="0"/>
              <a:t>8.2.2015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AE8CE-A1B7-4B16-87C8-3A71A87E05C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32FBAC-00FD-4D3B-9AA1-7F18D8BB5026}" type="datetimeFigureOut">
              <a:rPr lang="cs-CZ" smtClean="0"/>
              <a:t>8.2.2015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EAE8CE-A1B7-4B16-87C8-3A71A87E05CC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SPODOBA</a:t>
            </a:r>
            <a:endParaRPr lang="cs-CZ" sz="6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Některé  souhlásky jinak slyšíme a jinak píšeme.</a:t>
            </a:r>
          </a:p>
          <a:p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000" dirty="0" smtClean="0">
                <a:latin typeface="Times New Roman" pitchFamily="18" charset="0"/>
                <a:cs typeface="Times New Roman" pitchFamily="18" charset="0"/>
              </a:rPr>
              <a:t>H  - Ch</a:t>
            </a:r>
            <a:endParaRPr lang="cs-CZ" sz="6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Zástupný symbol pro obsah 4" descr="batoh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844824"/>
            <a:ext cx="4189644" cy="3591123"/>
          </a:xfrm>
        </p:spPr>
      </p:pic>
      <p:pic>
        <p:nvPicPr>
          <p:cNvPr id="6" name="Zástupný symbol pro obsah 5" descr="stranky_fotkytext-122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76056" y="2060848"/>
            <a:ext cx="3240360" cy="32366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000" dirty="0" smtClean="0">
                <a:latin typeface="Times New Roman" pitchFamily="18" charset="0"/>
                <a:cs typeface="Times New Roman" pitchFamily="18" charset="0"/>
              </a:rPr>
              <a:t>B  -  P</a:t>
            </a:r>
            <a:endParaRPr lang="cs-CZ" sz="6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Zástupný symbol pro obsah 4" descr="hot-pink-ball-of-yarn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99594" y="2852936"/>
            <a:ext cx="3596206" cy="2303911"/>
          </a:xfrm>
        </p:spPr>
      </p:pic>
      <p:pic>
        <p:nvPicPr>
          <p:cNvPr id="6" name="Zástupný symbol pro obsah 5" descr="šipka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4648200" y="1843881"/>
            <a:ext cx="4038600" cy="4038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000" dirty="0" smtClean="0">
                <a:latin typeface="Times New Roman" pitchFamily="18" charset="0"/>
                <a:cs typeface="Times New Roman" pitchFamily="18" charset="0"/>
              </a:rPr>
              <a:t>D  -  T</a:t>
            </a:r>
            <a:endParaRPr lang="cs-CZ" sz="6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Zástupný symbol pro obsah 4" descr="hrad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844824"/>
            <a:ext cx="4234581" cy="3175936"/>
          </a:xfrm>
        </p:spPr>
      </p:pic>
      <p:pic>
        <p:nvPicPr>
          <p:cNvPr id="6" name="Zástupný symbol pro obsah 5" descr="lízátko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319712" y="1988840"/>
            <a:ext cx="2695575" cy="322212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000" dirty="0" smtClean="0">
                <a:latin typeface="Times New Roman" pitchFamily="18" charset="0"/>
                <a:cs typeface="Times New Roman" pitchFamily="18" charset="0"/>
              </a:rPr>
              <a:t>Ď  -  Ť</a:t>
            </a:r>
            <a:endParaRPr lang="cs-CZ" sz="6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Zástupný symbol pro obsah 4" descr="loď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988840"/>
            <a:ext cx="4038600" cy="3600399"/>
          </a:xfrm>
        </p:spPr>
      </p:pic>
      <p:pic>
        <p:nvPicPr>
          <p:cNvPr id="6" name="Zástupný symbol pro obsah 5" descr="ľabuť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32040" y="2348880"/>
            <a:ext cx="3168352" cy="25202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000" dirty="0" smtClean="0">
                <a:latin typeface="Times New Roman" pitchFamily="18" charset="0"/>
                <a:cs typeface="Times New Roman" pitchFamily="18" charset="0"/>
              </a:rPr>
              <a:t>Z  -  S</a:t>
            </a:r>
            <a:endParaRPr lang="cs-CZ" sz="6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Zástupný symbol pro obsah 4" descr="parez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15051" y="2204864"/>
            <a:ext cx="3832683" cy="3240359"/>
          </a:xfrm>
        </p:spPr>
      </p:pic>
      <p:pic>
        <p:nvPicPr>
          <p:cNvPr id="6" name="Zástupný symbol pro obsah 5" descr="pes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436096" y="1700808"/>
            <a:ext cx="2880320" cy="38453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000" dirty="0" smtClean="0">
                <a:latin typeface="Times New Roman" pitchFamily="18" charset="0"/>
                <a:cs typeface="Times New Roman" pitchFamily="18" charset="0"/>
              </a:rPr>
              <a:t>Ž  -  Š</a:t>
            </a:r>
            <a:endParaRPr lang="cs-CZ" sz="6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Zástupný symbol pro obsah 4" descr="nůž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-4518" t="11503" b="12248"/>
          <a:stretch>
            <a:fillRect/>
          </a:stretch>
        </p:blipFill>
        <p:spPr>
          <a:xfrm rot="2647576">
            <a:off x="221312" y="1718042"/>
            <a:ext cx="4221044" cy="3079398"/>
          </a:xfrm>
        </p:spPr>
      </p:pic>
      <p:pic>
        <p:nvPicPr>
          <p:cNvPr id="6" name="Zástupný symbol pro obsah 5" descr="mys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283968" y="1484784"/>
            <a:ext cx="4676328" cy="346137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000" dirty="0" smtClean="0">
                <a:latin typeface="Times New Roman" pitchFamily="18" charset="0"/>
                <a:cs typeface="Times New Roman" pitchFamily="18" charset="0"/>
              </a:rPr>
              <a:t>V  -  F</a:t>
            </a:r>
            <a:endParaRPr lang="cs-CZ" sz="6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Zástupný symbol pro obsah 3" descr="Lahe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826" y="1600200"/>
            <a:ext cx="6336348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000" dirty="0" smtClean="0">
                <a:latin typeface="Times New Roman" pitchFamily="18" charset="0"/>
                <a:cs typeface="Times New Roman" pitchFamily="18" charset="0"/>
              </a:rPr>
              <a:t>H  -  Ch</a:t>
            </a:r>
            <a:endParaRPr lang="cs-CZ" sz="6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Obrázek 4" descr="Batoh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1484784"/>
            <a:ext cx="4293096" cy="4293096"/>
          </a:xfrm>
          <a:prstGeom prst="rect">
            <a:avLst/>
          </a:prstGeom>
        </p:spPr>
      </p:pic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000" dirty="0" smtClean="0">
                <a:latin typeface="Times New Roman" pitchFamily="18" charset="0"/>
                <a:cs typeface="Times New Roman" pitchFamily="18" charset="0"/>
              </a:rPr>
              <a:t>B  -  P</a:t>
            </a:r>
            <a:endParaRPr lang="cs-CZ" sz="6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Obrázek 4" descr="šrou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3848" y="1916832"/>
            <a:ext cx="3721596" cy="3721596"/>
          </a:xfrm>
          <a:prstGeom prst="rect">
            <a:avLst/>
          </a:prstGeom>
        </p:spPr>
      </p:pic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000" dirty="0" smtClean="0">
                <a:latin typeface="Times New Roman" pitchFamily="18" charset="0"/>
                <a:cs typeface="Times New Roman" pitchFamily="18" charset="0"/>
              </a:rPr>
              <a:t>D  -  T</a:t>
            </a:r>
            <a:endParaRPr lang="cs-CZ" sz="6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Zástupný symbol pro obsah 3" descr="hadi-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74094" y="1600200"/>
            <a:ext cx="3395811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000" dirty="0" smtClean="0">
                <a:latin typeface="Times New Roman" pitchFamily="18" charset="0"/>
                <a:cs typeface="Times New Roman" pitchFamily="18" charset="0"/>
              </a:rPr>
              <a:t>Ď  -  Ť</a:t>
            </a:r>
            <a:endParaRPr lang="cs-CZ" sz="6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Zástupný symbol pro obsah 4" descr="lo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1412776"/>
            <a:ext cx="5983560" cy="39890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000" dirty="0" smtClean="0">
                <a:latin typeface="Times New Roman" pitchFamily="18" charset="0"/>
                <a:cs typeface="Times New Roman" pitchFamily="18" charset="0"/>
              </a:rPr>
              <a:t>Z -  S</a:t>
            </a:r>
            <a:endParaRPr lang="cs-CZ" sz="6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Zástupný symbol pro obsah 3" descr="parez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67744" y="1915037"/>
            <a:ext cx="4608512" cy="38962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000" dirty="0" smtClean="0">
                <a:latin typeface="Times New Roman" pitchFamily="18" charset="0"/>
                <a:cs typeface="Times New Roman" pitchFamily="18" charset="0"/>
              </a:rPr>
              <a:t>Ž  -  Š</a:t>
            </a:r>
            <a:endParaRPr lang="cs-CZ" sz="6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Zástupný symbol pro obsah 3" descr="tužk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15816" y="2206997"/>
            <a:ext cx="3168352" cy="316835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000" dirty="0" smtClean="0">
                <a:latin typeface="Times New Roman" pitchFamily="18" charset="0"/>
                <a:cs typeface="Times New Roman" pitchFamily="18" charset="0"/>
              </a:rPr>
              <a:t>V  -  F</a:t>
            </a:r>
            <a:endParaRPr lang="cs-CZ" sz="6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Zástupný symbol pro obsah 9" descr="Fotograf_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08214" y="1600200"/>
            <a:ext cx="3518571" cy="4525963"/>
          </a:xfrm>
        </p:spPr>
      </p:pic>
      <p:pic>
        <p:nvPicPr>
          <p:cNvPr id="9" name="Zástupný symbol pro obsah 8" descr="lev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969354" y="1600200"/>
            <a:ext cx="3014291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51</Words>
  <Application>Microsoft Office PowerPoint</Application>
  <PresentationFormat>Předvádění na obrazovce (4:3)</PresentationFormat>
  <Paragraphs>16</Paragraphs>
  <Slides>15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Motiv sady Office</vt:lpstr>
      <vt:lpstr>SPODOBA</vt:lpstr>
      <vt:lpstr>V  -  F</vt:lpstr>
      <vt:lpstr>H  -  Ch</vt:lpstr>
      <vt:lpstr>B  -  P</vt:lpstr>
      <vt:lpstr>D  -  T</vt:lpstr>
      <vt:lpstr>Ď  -  Ť</vt:lpstr>
      <vt:lpstr>Z -  S</vt:lpstr>
      <vt:lpstr>Ž  -  Š</vt:lpstr>
      <vt:lpstr>V  -  F</vt:lpstr>
      <vt:lpstr>H  - Ch</vt:lpstr>
      <vt:lpstr>B  -  P</vt:lpstr>
      <vt:lpstr>D  -  T</vt:lpstr>
      <vt:lpstr>Ď  -  Ť</vt:lpstr>
      <vt:lpstr>Z  -  S</vt:lpstr>
      <vt:lpstr>Ž  -  Š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SPODOBA</dc:title>
  <dc:creator>Marie</dc:creator>
  <cp:lastModifiedBy>Marie</cp:lastModifiedBy>
  <cp:revision>5</cp:revision>
  <dcterms:created xsi:type="dcterms:W3CDTF">2015-02-08T19:37:57Z</dcterms:created>
  <dcterms:modified xsi:type="dcterms:W3CDTF">2015-02-08T20:28:48Z</dcterms:modified>
</cp:coreProperties>
</file>