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778DB-B7D9-4D4E-A1EA-792E1ED1454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11B69DF-BA32-428D-92F7-27B9346FB8A0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stavíme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AB5F9444-D632-47D8-9DD6-EAF8A71E4528}" type="parTrans" cxnId="{D33A5988-7540-41D8-8F54-01594CFD106A}">
      <dgm:prSet/>
      <dgm:spPr/>
      <dgm:t>
        <a:bodyPr/>
        <a:lstStyle/>
        <a:p>
          <a:endParaRPr lang="cs-CZ"/>
        </a:p>
      </dgm:t>
    </dgm:pt>
    <dgm:pt modelId="{077585D0-B755-4316-99F6-269208E01208}" type="sibTrans" cxnId="{D33A5988-7540-41D8-8F54-01594CFD106A}">
      <dgm:prSet/>
      <dgm:spPr/>
      <dgm:t>
        <a:bodyPr/>
        <a:lstStyle/>
        <a:p>
          <a:endParaRPr lang="cs-CZ"/>
        </a:p>
      </dgm:t>
    </dgm:pt>
    <dgm:pt modelId="{A20B424A-E975-4C89-A698-8059DBDE44ED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zelená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6FA04ED9-B562-43D3-8833-C86175E018B9}" type="parTrans" cxnId="{54369403-B9FB-422C-B485-36FA38BFD10B}">
      <dgm:prSet/>
      <dgm:spPr/>
      <dgm:t>
        <a:bodyPr/>
        <a:lstStyle/>
        <a:p>
          <a:endParaRPr lang="cs-CZ"/>
        </a:p>
      </dgm:t>
    </dgm:pt>
    <dgm:pt modelId="{C28D8D8F-56D9-4546-B7FF-1A4181D3720B}" type="sibTrans" cxnId="{54369403-B9FB-422C-B485-36FA38BFD10B}">
      <dgm:prSet/>
      <dgm:spPr/>
      <dgm:t>
        <a:bodyPr/>
        <a:lstStyle/>
        <a:p>
          <a:endParaRPr lang="cs-CZ"/>
        </a:p>
      </dgm:t>
    </dgm:pt>
    <dgm:pt modelId="{FF4DB721-01F4-4346-8B71-28797B046EC2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ponožka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BEBDBC7C-1083-4D09-B08A-1EDE1E2C7832}" type="parTrans" cxnId="{C1AFBC04-5D6B-413E-B118-7022E19C6C26}">
      <dgm:prSet/>
      <dgm:spPr/>
      <dgm:t>
        <a:bodyPr/>
        <a:lstStyle/>
        <a:p>
          <a:endParaRPr lang="cs-CZ"/>
        </a:p>
      </dgm:t>
    </dgm:pt>
    <dgm:pt modelId="{0204F5B3-CAB4-4E30-8F1F-C2A894D67651}" type="sibTrans" cxnId="{C1AFBC04-5D6B-413E-B118-7022E19C6C26}">
      <dgm:prSet/>
      <dgm:spPr/>
      <dgm:t>
        <a:bodyPr/>
        <a:lstStyle/>
        <a:p>
          <a:endParaRPr lang="cs-CZ"/>
        </a:p>
      </dgm:t>
    </dgm:pt>
    <dgm:pt modelId="{D80E2757-5501-47BB-9FA0-C3B6FD8E588C}" type="pres">
      <dgm:prSet presAssocID="{2F0778DB-B7D9-4D4E-A1EA-792E1ED14545}" presName="Name0" presStyleCnt="0">
        <dgm:presLayoutVars>
          <dgm:dir/>
          <dgm:animLvl val="lvl"/>
          <dgm:resizeHandles val="exact"/>
        </dgm:presLayoutVars>
      </dgm:prSet>
      <dgm:spPr/>
    </dgm:pt>
    <dgm:pt modelId="{5C43C92F-3827-431B-A21D-963E600F0C9D}" type="pres">
      <dgm:prSet presAssocID="{911B69DF-BA32-428D-92F7-27B9346FB8A0}" presName="linNode" presStyleCnt="0"/>
      <dgm:spPr/>
    </dgm:pt>
    <dgm:pt modelId="{77BED91C-DCC9-4A97-ACA4-C672561F00DF}" type="pres">
      <dgm:prSet presAssocID="{911B69DF-BA32-428D-92F7-27B9346FB8A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6111A5D-212B-444D-93DA-B7A2E080B9EB}" type="pres">
      <dgm:prSet presAssocID="{077585D0-B755-4316-99F6-269208E01208}" presName="sp" presStyleCnt="0"/>
      <dgm:spPr/>
    </dgm:pt>
    <dgm:pt modelId="{55D5976B-F0EA-4F75-8E00-74DE7BCAC60A}" type="pres">
      <dgm:prSet presAssocID="{A20B424A-E975-4C89-A698-8059DBDE44ED}" presName="linNode" presStyleCnt="0"/>
      <dgm:spPr/>
    </dgm:pt>
    <dgm:pt modelId="{F8927735-45EA-4B53-858F-5CCF8771BCBE}" type="pres">
      <dgm:prSet presAssocID="{A20B424A-E975-4C89-A698-8059DBDE44E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AB2CAB9-AA5E-4A7C-8AA1-41F91059132C}" type="pres">
      <dgm:prSet presAssocID="{C28D8D8F-56D9-4546-B7FF-1A4181D3720B}" presName="sp" presStyleCnt="0"/>
      <dgm:spPr/>
    </dgm:pt>
    <dgm:pt modelId="{FAECFD00-FEC2-4704-85FB-445EA81FD9B3}" type="pres">
      <dgm:prSet presAssocID="{FF4DB721-01F4-4346-8B71-28797B046EC2}" presName="linNode" presStyleCnt="0"/>
      <dgm:spPr/>
    </dgm:pt>
    <dgm:pt modelId="{07E11DDC-4FFD-4493-8CF5-95427399A47E}" type="pres">
      <dgm:prSet presAssocID="{FF4DB721-01F4-4346-8B71-28797B046EC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4356B298-8EE3-4F25-B3C1-EFBB5E1564F8}" type="presOf" srcId="{A20B424A-E975-4C89-A698-8059DBDE44ED}" destId="{F8927735-45EA-4B53-858F-5CCF8771BCBE}" srcOrd="0" destOrd="0" presId="urn:microsoft.com/office/officeart/2005/8/layout/vList5"/>
    <dgm:cxn modelId="{54369403-B9FB-422C-B485-36FA38BFD10B}" srcId="{2F0778DB-B7D9-4D4E-A1EA-792E1ED14545}" destId="{A20B424A-E975-4C89-A698-8059DBDE44ED}" srcOrd="1" destOrd="0" parTransId="{6FA04ED9-B562-43D3-8833-C86175E018B9}" sibTransId="{C28D8D8F-56D9-4546-B7FF-1A4181D3720B}"/>
    <dgm:cxn modelId="{7ECE0461-E989-4743-B0FD-E656CF3B31E5}" type="presOf" srcId="{911B69DF-BA32-428D-92F7-27B9346FB8A0}" destId="{77BED91C-DCC9-4A97-ACA4-C672561F00DF}" srcOrd="0" destOrd="0" presId="urn:microsoft.com/office/officeart/2005/8/layout/vList5"/>
    <dgm:cxn modelId="{ABB2D3CB-839F-4A69-82F1-389DBBDAE730}" type="presOf" srcId="{2F0778DB-B7D9-4D4E-A1EA-792E1ED14545}" destId="{D80E2757-5501-47BB-9FA0-C3B6FD8E588C}" srcOrd="0" destOrd="0" presId="urn:microsoft.com/office/officeart/2005/8/layout/vList5"/>
    <dgm:cxn modelId="{C1AFBC04-5D6B-413E-B118-7022E19C6C26}" srcId="{2F0778DB-B7D9-4D4E-A1EA-792E1ED14545}" destId="{FF4DB721-01F4-4346-8B71-28797B046EC2}" srcOrd="2" destOrd="0" parTransId="{BEBDBC7C-1083-4D09-B08A-1EDE1E2C7832}" sibTransId="{0204F5B3-CAB4-4E30-8F1F-C2A894D67651}"/>
    <dgm:cxn modelId="{5E21B34B-52E9-4427-BB43-EAA1872291EC}" type="presOf" srcId="{FF4DB721-01F4-4346-8B71-28797B046EC2}" destId="{07E11DDC-4FFD-4493-8CF5-95427399A47E}" srcOrd="0" destOrd="0" presId="urn:microsoft.com/office/officeart/2005/8/layout/vList5"/>
    <dgm:cxn modelId="{D33A5988-7540-41D8-8F54-01594CFD106A}" srcId="{2F0778DB-B7D9-4D4E-A1EA-792E1ED14545}" destId="{911B69DF-BA32-428D-92F7-27B9346FB8A0}" srcOrd="0" destOrd="0" parTransId="{AB5F9444-D632-47D8-9DD6-EAF8A71E4528}" sibTransId="{077585D0-B755-4316-99F6-269208E01208}"/>
    <dgm:cxn modelId="{495C3B7B-EC8E-4DCB-9FE4-1A9861932646}" type="presParOf" srcId="{D80E2757-5501-47BB-9FA0-C3B6FD8E588C}" destId="{5C43C92F-3827-431B-A21D-963E600F0C9D}" srcOrd="0" destOrd="0" presId="urn:microsoft.com/office/officeart/2005/8/layout/vList5"/>
    <dgm:cxn modelId="{5C0A3923-5152-4BD4-8308-05DA372BB3E3}" type="presParOf" srcId="{5C43C92F-3827-431B-A21D-963E600F0C9D}" destId="{77BED91C-DCC9-4A97-ACA4-C672561F00DF}" srcOrd="0" destOrd="0" presId="urn:microsoft.com/office/officeart/2005/8/layout/vList5"/>
    <dgm:cxn modelId="{18D1D008-BE77-4745-8387-224E7DFD4CC5}" type="presParOf" srcId="{D80E2757-5501-47BB-9FA0-C3B6FD8E588C}" destId="{16111A5D-212B-444D-93DA-B7A2E080B9EB}" srcOrd="1" destOrd="0" presId="urn:microsoft.com/office/officeart/2005/8/layout/vList5"/>
    <dgm:cxn modelId="{6B390AFE-914F-4BDB-8484-21BF568A7B51}" type="presParOf" srcId="{D80E2757-5501-47BB-9FA0-C3B6FD8E588C}" destId="{55D5976B-F0EA-4F75-8E00-74DE7BCAC60A}" srcOrd="2" destOrd="0" presId="urn:microsoft.com/office/officeart/2005/8/layout/vList5"/>
    <dgm:cxn modelId="{052FE31C-8545-4BB5-B96D-E785931F3976}" type="presParOf" srcId="{55D5976B-F0EA-4F75-8E00-74DE7BCAC60A}" destId="{F8927735-45EA-4B53-858F-5CCF8771BCBE}" srcOrd="0" destOrd="0" presId="urn:microsoft.com/office/officeart/2005/8/layout/vList5"/>
    <dgm:cxn modelId="{CDAC1DFD-E70E-4FC1-94F0-35736F00425C}" type="presParOf" srcId="{D80E2757-5501-47BB-9FA0-C3B6FD8E588C}" destId="{6AB2CAB9-AA5E-4A7C-8AA1-41F91059132C}" srcOrd="3" destOrd="0" presId="urn:microsoft.com/office/officeart/2005/8/layout/vList5"/>
    <dgm:cxn modelId="{9757FABF-78B1-41F9-88B4-6D62B4314C37}" type="presParOf" srcId="{D80E2757-5501-47BB-9FA0-C3B6FD8E588C}" destId="{FAECFD00-FEC2-4704-85FB-445EA81FD9B3}" srcOrd="4" destOrd="0" presId="urn:microsoft.com/office/officeart/2005/8/layout/vList5"/>
    <dgm:cxn modelId="{47AC7054-8568-43B9-AC7F-DC9D7C80F2F3}" type="presParOf" srcId="{FAECFD00-FEC2-4704-85FB-445EA81FD9B3}" destId="{07E11DDC-4FFD-4493-8CF5-95427399A47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CFD6D-E9F4-4DB4-80C3-0306992F8E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4500AA2-F022-4A70-BB00-F8D25C399B56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utíkáme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4E5AAD67-1B40-41B4-B8A2-4FDCA86E6E08}" type="parTrans" cxnId="{985BBB9B-EF96-4EF8-9C0A-16A788A2ADA8}">
      <dgm:prSet/>
      <dgm:spPr/>
      <dgm:t>
        <a:bodyPr/>
        <a:lstStyle/>
        <a:p>
          <a:endParaRPr lang="cs-CZ"/>
        </a:p>
      </dgm:t>
    </dgm:pt>
    <dgm:pt modelId="{8A31420F-FFA3-4512-A8E3-8570CFA4D2D2}" type="sibTrans" cxnId="{985BBB9B-EF96-4EF8-9C0A-16A788A2ADA8}">
      <dgm:prSet/>
      <dgm:spPr/>
      <dgm:t>
        <a:bodyPr/>
        <a:lstStyle/>
        <a:p>
          <a:endParaRPr lang="cs-CZ"/>
        </a:p>
      </dgm:t>
    </dgm:pt>
    <dgm:pt modelId="{5D72D934-FD59-41E7-937C-100A64F97E36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kadeřnice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04D99E59-713A-4B57-AEFD-7A928FD30EB3}" type="parTrans" cxnId="{A15269C3-0979-4D92-AC1B-76C97DCFF566}">
      <dgm:prSet/>
      <dgm:spPr/>
      <dgm:t>
        <a:bodyPr/>
        <a:lstStyle/>
        <a:p>
          <a:endParaRPr lang="cs-CZ"/>
        </a:p>
      </dgm:t>
    </dgm:pt>
    <dgm:pt modelId="{CC4ADD03-ED0B-4F83-B2FC-D49BFCAC3585}" type="sibTrans" cxnId="{A15269C3-0979-4D92-AC1B-76C97DCFF566}">
      <dgm:prSet/>
      <dgm:spPr/>
      <dgm:t>
        <a:bodyPr/>
        <a:lstStyle/>
        <a:p>
          <a:endParaRPr lang="cs-CZ"/>
        </a:p>
      </dgm:t>
    </dgm:pt>
    <dgm:pt modelId="{AEF01911-91F8-4943-948D-11F839D037D3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venku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473B9785-EC1C-4CA6-9A59-29D2EFE22A26}" type="parTrans" cxnId="{4507C4C4-6700-4727-AED4-017516EA6872}">
      <dgm:prSet/>
      <dgm:spPr/>
      <dgm:t>
        <a:bodyPr/>
        <a:lstStyle/>
        <a:p>
          <a:endParaRPr lang="cs-CZ"/>
        </a:p>
      </dgm:t>
    </dgm:pt>
    <dgm:pt modelId="{9F6C3EAA-A83E-42EA-B186-DCFC1768CA58}" type="sibTrans" cxnId="{4507C4C4-6700-4727-AED4-017516EA6872}">
      <dgm:prSet/>
      <dgm:spPr/>
      <dgm:t>
        <a:bodyPr/>
        <a:lstStyle/>
        <a:p>
          <a:endParaRPr lang="cs-CZ"/>
        </a:p>
      </dgm:t>
    </dgm:pt>
    <dgm:pt modelId="{E079E5BE-0905-48D5-9504-1D89BE34FD35}" type="pres">
      <dgm:prSet presAssocID="{079CFD6D-E9F4-4DB4-80C3-0306992F8E7B}" presName="Name0" presStyleCnt="0">
        <dgm:presLayoutVars>
          <dgm:dir/>
          <dgm:animLvl val="lvl"/>
          <dgm:resizeHandles val="exact"/>
        </dgm:presLayoutVars>
      </dgm:prSet>
      <dgm:spPr/>
    </dgm:pt>
    <dgm:pt modelId="{94ED782D-89B4-4E2A-A17D-4A8FE07DFDEC}" type="pres">
      <dgm:prSet presAssocID="{54500AA2-F022-4A70-BB00-F8D25C399B56}" presName="linNode" presStyleCnt="0"/>
      <dgm:spPr/>
    </dgm:pt>
    <dgm:pt modelId="{9C947B8A-EF86-4ABD-8172-EFD7DCA2373D}" type="pres">
      <dgm:prSet presAssocID="{54500AA2-F022-4A70-BB00-F8D25C399B5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CEF36C0-3F79-41DE-8237-1A7CF0787565}" type="pres">
      <dgm:prSet presAssocID="{8A31420F-FFA3-4512-A8E3-8570CFA4D2D2}" presName="sp" presStyleCnt="0"/>
      <dgm:spPr/>
    </dgm:pt>
    <dgm:pt modelId="{82FA335A-7962-4414-B578-82CED9C90A34}" type="pres">
      <dgm:prSet presAssocID="{5D72D934-FD59-41E7-937C-100A64F97E36}" presName="linNode" presStyleCnt="0"/>
      <dgm:spPr/>
    </dgm:pt>
    <dgm:pt modelId="{EF1706F1-4510-4A5A-990B-1C5C1CD08B8C}" type="pres">
      <dgm:prSet presAssocID="{5D72D934-FD59-41E7-937C-100A64F97E3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E997D9D-B448-4220-89D0-A6E87DA549A7}" type="pres">
      <dgm:prSet presAssocID="{CC4ADD03-ED0B-4F83-B2FC-D49BFCAC3585}" presName="sp" presStyleCnt="0"/>
      <dgm:spPr/>
    </dgm:pt>
    <dgm:pt modelId="{DA4F5D04-01B8-4D34-B953-28A359DA6DCB}" type="pres">
      <dgm:prSet presAssocID="{AEF01911-91F8-4943-948D-11F839D037D3}" presName="linNode" presStyleCnt="0"/>
      <dgm:spPr/>
    </dgm:pt>
    <dgm:pt modelId="{F45B06C4-2774-421D-A6B4-668D222DD23A}" type="pres">
      <dgm:prSet presAssocID="{AEF01911-91F8-4943-948D-11F839D037D3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1B79D8E4-63F7-43CB-94B8-4EE0BD477D3B}" type="presOf" srcId="{5D72D934-FD59-41E7-937C-100A64F97E36}" destId="{EF1706F1-4510-4A5A-990B-1C5C1CD08B8C}" srcOrd="0" destOrd="0" presId="urn:microsoft.com/office/officeart/2005/8/layout/vList5"/>
    <dgm:cxn modelId="{985BBB9B-EF96-4EF8-9C0A-16A788A2ADA8}" srcId="{079CFD6D-E9F4-4DB4-80C3-0306992F8E7B}" destId="{54500AA2-F022-4A70-BB00-F8D25C399B56}" srcOrd="0" destOrd="0" parTransId="{4E5AAD67-1B40-41B4-B8A2-4FDCA86E6E08}" sibTransId="{8A31420F-FFA3-4512-A8E3-8570CFA4D2D2}"/>
    <dgm:cxn modelId="{A15269C3-0979-4D92-AC1B-76C97DCFF566}" srcId="{079CFD6D-E9F4-4DB4-80C3-0306992F8E7B}" destId="{5D72D934-FD59-41E7-937C-100A64F97E36}" srcOrd="1" destOrd="0" parTransId="{04D99E59-713A-4B57-AEFD-7A928FD30EB3}" sibTransId="{CC4ADD03-ED0B-4F83-B2FC-D49BFCAC3585}"/>
    <dgm:cxn modelId="{22B9052A-CED3-4291-853A-F6088B233E0F}" type="presOf" srcId="{079CFD6D-E9F4-4DB4-80C3-0306992F8E7B}" destId="{E079E5BE-0905-48D5-9504-1D89BE34FD35}" srcOrd="0" destOrd="0" presId="urn:microsoft.com/office/officeart/2005/8/layout/vList5"/>
    <dgm:cxn modelId="{1318BC98-C3CC-43DE-BA36-F69158970419}" type="presOf" srcId="{54500AA2-F022-4A70-BB00-F8D25C399B56}" destId="{9C947B8A-EF86-4ABD-8172-EFD7DCA2373D}" srcOrd="0" destOrd="0" presId="urn:microsoft.com/office/officeart/2005/8/layout/vList5"/>
    <dgm:cxn modelId="{9A2167DF-20AD-48E9-B3DE-B0F0388AFD19}" type="presOf" srcId="{AEF01911-91F8-4943-948D-11F839D037D3}" destId="{F45B06C4-2774-421D-A6B4-668D222DD23A}" srcOrd="0" destOrd="0" presId="urn:microsoft.com/office/officeart/2005/8/layout/vList5"/>
    <dgm:cxn modelId="{4507C4C4-6700-4727-AED4-017516EA6872}" srcId="{079CFD6D-E9F4-4DB4-80C3-0306992F8E7B}" destId="{AEF01911-91F8-4943-948D-11F839D037D3}" srcOrd="2" destOrd="0" parTransId="{473B9785-EC1C-4CA6-9A59-29D2EFE22A26}" sibTransId="{9F6C3EAA-A83E-42EA-B186-DCFC1768CA58}"/>
    <dgm:cxn modelId="{35F609C8-BAA1-4363-966A-57D0C3A14690}" type="presParOf" srcId="{E079E5BE-0905-48D5-9504-1D89BE34FD35}" destId="{94ED782D-89B4-4E2A-A17D-4A8FE07DFDEC}" srcOrd="0" destOrd="0" presId="urn:microsoft.com/office/officeart/2005/8/layout/vList5"/>
    <dgm:cxn modelId="{392D8C87-DCC7-4C53-9043-3B1AC9961059}" type="presParOf" srcId="{94ED782D-89B4-4E2A-A17D-4A8FE07DFDEC}" destId="{9C947B8A-EF86-4ABD-8172-EFD7DCA2373D}" srcOrd="0" destOrd="0" presId="urn:microsoft.com/office/officeart/2005/8/layout/vList5"/>
    <dgm:cxn modelId="{FEF8CE2A-F3F3-425E-80A0-9CCAFF68C20D}" type="presParOf" srcId="{E079E5BE-0905-48D5-9504-1D89BE34FD35}" destId="{FCEF36C0-3F79-41DE-8237-1A7CF0787565}" srcOrd="1" destOrd="0" presId="urn:microsoft.com/office/officeart/2005/8/layout/vList5"/>
    <dgm:cxn modelId="{0E7DB29A-20CA-407D-B8B7-6983288E4C39}" type="presParOf" srcId="{E079E5BE-0905-48D5-9504-1D89BE34FD35}" destId="{82FA335A-7962-4414-B578-82CED9C90A34}" srcOrd="2" destOrd="0" presId="urn:microsoft.com/office/officeart/2005/8/layout/vList5"/>
    <dgm:cxn modelId="{A35105F8-4F74-497B-942D-698D58CDE1D9}" type="presParOf" srcId="{82FA335A-7962-4414-B578-82CED9C90A34}" destId="{EF1706F1-4510-4A5A-990B-1C5C1CD08B8C}" srcOrd="0" destOrd="0" presId="urn:microsoft.com/office/officeart/2005/8/layout/vList5"/>
    <dgm:cxn modelId="{158F56A1-34D9-49F6-A561-FC5FF537F2C2}" type="presParOf" srcId="{E079E5BE-0905-48D5-9504-1D89BE34FD35}" destId="{CE997D9D-B448-4220-89D0-A6E87DA549A7}" srcOrd="3" destOrd="0" presId="urn:microsoft.com/office/officeart/2005/8/layout/vList5"/>
    <dgm:cxn modelId="{A299E855-4447-4168-9964-04937D0CEB70}" type="presParOf" srcId="{E079E5BE-0905-48D5-9504-1D89BE34FD35}" destId="{DA4F5D04-01B8-4D34-B953-28A359DA6DCB}" srcOrd="4" destOrd="0" presId="urn:microsoft.com/office/officeart/2005/8/layout/vList5"/>
    <dgm:cxn modelId="{DAC024D9-433A-49EE-97FB-EE448109F390}" type="presParOf" srcId="{DA4F5D04-01B8-4D34-B953-28A359DA6DCB}" destId="{F45B06C4-2774-421D-A6B4-668D222DD23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DC9E34-0358-4F09-A86F-C51E0B284A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D467B61-3E60-482D-8C0B-7D7754B6B6B7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žížala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EC8827AC-70B8-4B9F-999D-1181D95264AD}" type="parTrans" cxnId="{A3991CD0-1282-437A-958C-A4EA5A9361EB}">
      <dgm:prSet/>
      <dgm:spPr/>
      <dgm:t>
        <a:bodyPr/>
        <a:lstStyle/>
        <a:p>
          <a:endParaRPr lang="cs-CZ"/>
        </a:p>
      </dgm:t>
    </dgm:pt>
    <dgm:pt modelId="{D48AA24B-8A84-474C-A4A3-BB6996BAC5D6}" type="sibTrans" cxnId="{A3991CD0-1282-437A-958C-A4EA5A9361EB}">
      <dgm:prSet/>
      <dgm:spPr/>
      <dgm:t>
        <a:bodyPr/>
        <a:lstStyle/>
        <a:p>
          <a:endParaRPr lang="cs-CZ"/>
        </a:p>
      </dgm:t>
    </dgm:pt>
    <dgm:pt modelId="{7A577755-3F29-4FA6-9C7E-880572D0C413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desátý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B72F0AB1-8708-4B5F-8F70-D62417CD4CB0}" type="parTrans" cxnId="{D56F7839-1FD4-43FB-BBB4-161E61C250AD}">
      <dgm:prSet/>
      <dgm:spPr/>
      <dgm:t>
        <a:bodyPr/>
        <a:lstStyle/>
        <a:p>
          <a:endParaRPr lang="cs-CZ"/>
        </a:p>
      </dgm:t>
    </dgm:pt>
    <dgm:pt modelId="{D73EC8AB-47B4-405F-AAA7-AAA319A87930}" type="sibTrans" cxnId="{D56F7839-1FD4-43FB-BBB4-161E61C250AD}">
      <dgm:prSet/>
      <dgm:spPr/>
      <dgm:t>
        <a:bodyPr/>
        <a:lstStyle/>
        <a:p>
          <a:endParaRPr lang="cs-CZ"/>
        </a:p>
      </dgm:t>
    </dgm:pt>
    <dgm:pt modelId="{09886601-D64A-4110-9E8E-F389157A91F0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neumím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011C7D13-9753-46DB-814C-5B5B977B32E3}" type="parTrans" cxnId="{1666B68F-5CCF-4CA3-82B0-C46962547502}">
      <dgm:prSet/>
      <dgm:spPr/>
      <dgm:t>
        <a:bodyPr/>
        <a:lstStyle/>
        <a:p>
          <a:endParaRPr lang="cs-CZ"/>
        </a:p>
      </dgm:t>
    </dgm:pt>
    <dgm:pt modelId="{31A1BF9B-71DF-4AD0-8511-4788CFA3E08F}" type="sibTrans" cxnId="{1666B68F-5CCF-4CA3-82B0-C46962547502}">
      <dgm:prSet/>
      <dgm:spPr/>
      <dgm:t>
        <a:bodyPr/>
        <a:lstStyle/>
        <a:p>
          <a:endParaRPr lang="cs-CZ"/>
        </a:p>
      </dgm:t>
    </dgm:pt>
    <dgm:pt modelId="{AE5CECDC-DF3F-4A57-8005-AAC548E18A99}" type="pres">
      <dgm:prSet presAssocID="{EDDC9E34-0358-4F09-A86F-C51E0B284A85}" presName="Name0" presStyleCnt="0">
        <dgm:presLayoutVars>
          <dgm:dir/>
          <dgm:animLvl val="lvl"/>
          <dgm:resizeHandles val="exact"/>
        </dgm:presLayoutVars>
      </dgm:prSet>
      <dgm:spPr/>
    </dgm:pt>
    <dgm:pt modelId="{E1D6C01A-1A4A-4660-9C57-F4CBD6B8F7C0}" type="pres">
      <dgm:prSet presAssocID="{CD467B61-3E60-482D-8C0B-7D7754B6B6B7}" presName="linNode" presStyleCnt="0"/>
      <dgm:spPr/>
    </dgm:pt>
    <dgm:pt modelId="{85676060-3922-40C4-938D-432AB5F6A845}" type="pres">
      <dgm:prSet presAssocID="{CD467B61-3E60-482D-8C0B-7D7754B6B6B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D27C9EA-350E-4588-9996-405FB04C9314}" type="pres">
      <dgm:prSet presAssocID="{D48AA24B-8A84-474C-A4A3-BB6996BAC5D6}" presName="sp" presStyleCnt="0"/>
      <dgm:spPr/>
    </dgm:pt>
    <dgm:pt modelId="{7D4C1A20-D859-4588-B9DA-D719F5893963}" type="pres">
      <dgm:prSet presAssocID="{7A577755-3F29-4FA6-9C7E-880572D0C413}" presName="linNode" presStyleCnt="0"/>
      <dgm:spPr/>
    </dgm:pt>
    <dgm:pt modelId="{94BF7DA9-E1E3-439E-99D2-7BA5FB9E7F08}" type="pres">
      <dgm:prSet presAssocID="{7A577755-3F29-4FA6-9C7E-880572D0C41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3370CCA-8E01-4314-B639-30F93DF385C0}" type="pres">
      <dgm:prSet presAssocID="{D73EC8AB-47B4-405F-AAA7-AAA319A87930}" presName="sp" presStyleCnt="0"/>
      <dgm:spPr/>
    </dgm:pt>
    <dgm:pt modelId="{9FB254E7-6753-4309-A5F8-E1578D457EE6}" type="pres">
      <dgm:prSet presAssocID="{09886601-D64A-4110-9E8E-F389157A91F0}" presName="linNode" presStyleCnt="0"/>
      <dgm:spPr/>
    </dgm:pt>
    <dgm:pt modelId="{2513237A-3B45-47B2-BDBE-22A1C4FEDB47}" type="pres">
      <dgm:prSet presAssocID="{09886601-D64A-4110-9E8E-F389157A91F0}" presName="parentText" presStyleLbl="node1" presStyleIdx="2" presStyleCnt="3" custLinFactNeighborX="-1041" custLinFactNeighborY="-5777">
        <dgm:presLayoutVars>
          <dgm:chMax val="1"/>
          <dgm:bulletEnabled val="1"/>
        </dgm:presLayoutVars>
      </dgm:prSet>
      <dgm:spPr/>
    </dgm:pt>
  </dgm:ptLst>
  <dgm:cxnLst>
    <dgm:cxn modelId="{2EE9E2DB-AF6A-4AB8-AF79-7579DC50A5A8}" type="presOf" srcId="{09886601-D64A-4110-9E8E-F389157A91F0}" destId="{2513237A-3B45-47B2-BDBE-22A1C4FEDB47}" srcOrd="0" destOrd="0" presId="urn:microsoft.com/office/officeart/2005/8/layout/vList5"/>
    <dgm:cxn modelId="{DEE35B44-F4B3-4968-B3EB-21D7F6409DFD}" type="presOf" srcId="{EDDC9E34-0358-4F09-A86F-C51E0B284A85}" destId="{AE5CECDC-DF3F-4A57-8005-AAC548E18A99}" srcOrd="0" destOrd="0" presId="urn:microsoft.com/office/officeart/2005/8/layout/vList5"/>
    <dgm:cxn modelId="{D56F7839-1FD4-43FB-BBB4-161E61C250AD}" srcId="{EDDC9E34-0358-4F09-A86F-C51E0B284A85}" destId="{7A577755-3F29-4FA6-9C7E-880572D0C413}" srcOrd="1" destOrd="0" parTransId="{B72F0AB1-8708-4B5F-8F70-D62417CD4CB0}" sibTransId="{D73EC8AB-47B4-405F-AAA7-AAA319A87930}"/>
    <dgm:cxn modelId="{DB167904-510E-4FDE-94AC-70813E425981}" type="presOf" srcId="{7A577755-3F29-4FA6-9C7E-880572D0C413}" destId="{94BF7DA9-E1E3-439E-99D2-7BA5FB9E7F08}" srcOrd="0" destOrd="0" presId="urn:microsoft.com/office/officeart/2005/8/layout/vList5"/>
    <dgm:cxn modelId="{1666B68F-5CCF-4CA3-82B0-C46962547502}" srcId="{EDDC9E34-0358-4F09-A86F-C51E0B284A85}" destId="{09886601-D64A-4110-9E8E-F389157A91F0}" srcOrd="2" destOrd="0" parTransId="{011C7D13-9753-46DB-814C-5B5B977B32E3}" sibTransId="{31A1BF9B-71DF-4AD0-8511-4788CFA3E08F}"/>
    <dgm:cxn modelId="{5B70551A-26D1-483E-9659-82B5148366D3}" type="presOf" srcId="{CD467B61-3E60-482D-8C0B-7D7754B6B6B7}" destId="{85676060-3922-40C4-938D-432AB5F6A845}" srcOrd="0" destOrd="0" presId="urn:microsoft.com/office/officeart/2005/8/layout/vList5"/>
    <dgm:cxn modelId="{A3991CD0-1282-437A-958C-A4EA5A9361EB}" srcId="{EDDC9E34-0358-4F09-A86F-C51E0B284A85}" destId="{CD467B61-3E60-482D-8C0B-7D7754B6B6B7}" srcOrd="0" destOrd="0" parTransId="{EC8827AC-70B8-4B9F-999D-1181D95264AD}" sibTransId="{D48AA24B-8A84-474C-A4A3-BB6996BAC5D6}"/>
    <dgm:cxn modelId="{AFE0FF03-28B5-4DAC-8637-E4722932719E}" type="presParOf" srcId="{AE5CECDC-DF3F-4A57-8005-AAC548E18A99}" destId="{E1D6C01A-1A4A-4660-9C57-F4CBD6B8F7C0}" srcOrd="0" destOrd="0" presId="urn:microsoft.com/office/officeart/2005/8/layout/vList5"/>
    <dgm:cxn modelId="{9A2BE365-F91E-4683-AECC-1AD07CBA074C}" type="presParOf" srcId="{E1D6C01A-1A4A-4660-9C57-F4CBD6B8F7C0}" destId="{85676060-3922-40C4-938D-432AB5F6A845}" srcOrd="0" destOrd="0" presId="urn:microsoft.com/office/officeart/2005/8/layout/vList5"/>
    <dgm:cxn modelId="{7F3F7211-D1E7-4517-974F-D9F1846F03C1}" type="presParOf" srcId="{AE5CECDC-DF3F-4A57-8005-AAC548E18A99}" destId="{7D27C9EA-350E-4588-9996-405FB04C9314}" srcOrd="1" destOrd="0" presId="urn:microsoft.com/office/officeart/2005/8/layout/vList5"/>
    <dgm:cxn modelId="{B74D02C3-EA24-4380-A598-84D897CDFAF0}" type="presParOf" srcId="{AE5CECDC-DF3F-4A57-8005-AAC548E18A99}" destId="{7D4C1A20-D859-4588-B9DA-D719F5893963}" srcOrd="2" destOrd="0" presId="urn:microsoft.com/office/officeart/2005/8/layout/vList5"/>
    <dgm:cxn modelId="{BA1CD9C0-26B5-4601-902B-5A693418D3B4}" type="presParOf" srcId="{7D4C1A20-D859-4588-B9DA-D719F5893963}" destId="{94BF7DA9-E1E3-439E-99D2-7BA5FB9E7F08}" srcOrd="0" destOrd="0" presId="urn:microsoft.com/office/officeart/2005/8/layout/vList5"/>
    <dgm:cxn modelId="{6EEA8869-9F09-41EB-B8BD-CAF3CB63A796}" type="presParOf" srcId="{AE5CECDC-DF3F-4A57-8005-AAC548E18A99}" destId="{23370CCA-8E01-4314-B639-30F93DF385C0}" srcOrd="3" destOrd="0" presId="urn:microsoft.com/office/officeart/2005/8/layout/vList5"/>
    <dgm:cxn modelId="{914D7810-A9E5-402F-9A1A-AF610AFFB47F}" type="presParOf" srcId="{AE5CECDC-DF3F-4A57-8005-AAC548E18A99}" destId="{9FB254E7-6753-4309-A5F8-E1578D457EE6}" srcOrd="4" destOrd="0" presId="urn:microsoft.com/office/officeart/2005/8/layout/vList5"/>
    <dgm:cxn modelId="{990D11FA-9E46-4833-9ECB-90A4338ABD95}" type="presParOf" srcId="{9FB254E7-6753-4309-A5F8-E1578D457EE6}" destId="{2513237A-3B45-47B2-BDBE-22A1C4FEDB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EF46E2-D79E-4EEE-8C6E-1D3F274F6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4C998A5-5745-4763-AE8D-2D5D515CCC76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mrak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23540DC9-8636-471F-8336-BE3F2C7B97B5}" type="parTrans" cxnId="{C9461829-E4B2-4517-8ADE-9C85F09A2D37}">
      <dgm:prSet/>
      <dgm:spPr/>
      <dgm:t>
        <a:bodyPr/>
        <a:lstStyle/>
        <a:p>
          <a:endParaRPr lang="cs-CZ"/>
        </a:p>
      </dgm:t>
    </dgm:pt>
    <dgm:pt modelId="{A5DA00F7-D572-487B-BC5F-A51919E83166}" type="sibTrans" cxnId="{C9461829-E4B2-4517-8ADE-9C85F09A2D37}">
      <dgm:prSet/>
      <dgm:spPr/>
      <dgm:t>
        <a:bodyPr/>
        <a:lstStyle/>
        <a:p>
          <a:endParaRPr lang="cs-CZ"/>
        </a:p>
      </dgm:t>
    </dgm:pt>
    <dgm:pt modelId="{CBB201B6-677D-4283-8328-CB1FC36B2D71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statečný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89D937F8-6C01-42EB-AE1C-A997E7829AAB}" type="parTrans" cxnId="{79AB527B-AF84-4566-96DE-573AD53B765E}">
      <dgm:prSet/>
      <dgm:spPr/>
      <dgm:t>
        <a:bodyPr/>
        <a:lstStyle/>
        <a:p>
          <a:endParaRPr lang="cs-CZ"/>
        </a:p>
      </dgm:t>
    </dgm:pt>
    <dgm:pt modelId="{16F30600-A7AE-4A4F-8FAD-4585803AA8B3}" type="sibTrans" cxnId="{79AB527B-AF84-4566-96DE-573AD53B765E}">
      <dgm:prSet/>
      <dgm:spPr/>
      <dgm:t>
        <a:bodyPr/>
        <a:lstStyle/>
        <a:p>
          <a:endParaRPr lang="cs-CZ"/>
        </a:p>
      </dgm:t>
    </dgm:pt>
    <dgm:pt modelId="{24FFCBA5-9E02-4F8F-92D7-2E86C3DBF99A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protože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3FFFCC3D-7762-4794-B009-68317CD6BF0F}" type="parTrans" cxnId="{4A5BEDF9-5B8A-4C2F-A7E7-2E9D3950BE43}">
      <dgm:prSet/>
      <dgm:spPr/>
      <dgm:t>
        <a:bodyPr/>
        <a:lstStyle/>
        <a:p>
          <a:endParaRPr lang="cs-CZ"/>
        </a:p>
      </dgm:t>
    </dgm:pt>
    <dgm:pt modelId="{85786301-C5D6-437F-8901-4F8625F8AB45}" type="sibTrans" cxnId="{4A5BEDF9-5B8A-4C2F-A7E7-2E9D3950BE43}">
      <dgm:prSet/>
      <dgm:spPr/>
      <dgm:t>
        <a:bodyPr/>
        <a:lstStyle/>
        <a:p>
          <a:endParaRPr lang="cs-CZ"/>
        </a:p>
      </dgm:t>
    </dgm:pt>
    <dgm:pt modelId="{9364F902-66D8-4780-B5B6-3EC5B8DAAF32}" type="pres">
      <dgm:prSet presAssocID="{6BEF46E2-D79E-4EEE-8C6E-1D3F274F65F5}" presName="Name0" presStyleCnt="0">
        <dgm:presLayoutVars>
          <dgm:dir/>
          <dgm:animLvl val="lvl"/>
          <dgm:resizeHandles val="exact"/>
        </dgm:presLayoutVars>
      </dgm:prSet>
      <dgm:spPr/>
    </dgm:pt>
    <dgm:pt modelId="{7B497988-8321-4534-9ECE-99B9FBD05A7B}" type="pres">
      <dgm:prSet presAssocID="{D4C998A5-5745-4763-AE8D-2D5D515CCC76}" presName="linNode" presStyleCnt="0"/>
      <dgm:spPr/>
    </dgm:pt>
    <dgm:pt modelId="{4BBD448D-ABD2-4440-A7E3-EBA55B9C5973}" type="pres">
      <dgm:prSet presAssocID="{D4C998A5-5745-4763-AE8D-2D5D515CCC7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AB06140-45EB-4BC7-A71F-6CF37A15378C}" type="pres">
      <dgm:prSet presAssocID="{A5DA00F7-D572-487B-BC5F-A51919E83166}" presName="sp" presStyleCnt="0"/>
      <dgm:spPr/>
    </dgm:pt>
    <dgm:pt modelId="{92120D1B-C199-461E-B982-F7903135D872}" type="pres">
      <dgm:prSet presAssocID="{CBB201B6-677D-4283-8328-CB1FC36B2D71}" presName="linNode" presStyleCnt="0"/>
      <dgm:spPr/>
    </dgm:pt>
    <dgm:pt modelId="{2B255478-16E0-4CBF-B43F-31C9D4A509D3}" type="pres">
      <dgm:prSet presAssocID="{CBB201B6-677D-4283-8328-CB1FC36B2D7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523E0AB-0D2D-4125-97E5-9F32BBE44391}" type="pres">
      <dgm:prSet presAssocID="{16F30600-A7AE-4A4F-8FAD-4585803AA8B3}" presName="sp" presStyleCnt="0"/>
      <dgm:spPr/>
    </dgm:pt>
    <dgm:pt modelId="{FD79EE37-FE9E-420F-BC55-F5CBD6773C60}" type="pres">
      <dgm:prSet presAssocID="{24FFCBA5-9E02-4F8F-92D7-2E86C3DBF99A}" presName="linNode" presStyleCnt="0"/>
      <dgm:spPr/>
    </dgm:pt>
    <dgm:pt modelId="{EAA914FD-90CB-40FE-95E5-6DE209561FD5}" type="pres">
      <dgm:prSet presAssocID="{24FFCBA5-9E02-4F8F-92D7-2E86C3DBF99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79AB527B-AF84-4566-96DE-573AD53B765E}" srcId="{6BEF46E2-D79E-4EEE-8C6E-1D3F274F65F5}" destId="{CBB201B6-677D-4283-8328-CB1FC36B2D71}" srcOrd="1" destOrd="0" parTransId="{89D937F8-6C01-42EB-AE1C-A997E7829AAB}" sibTransId="{16F30600-A7AE-4A4F-8FAD-4585803AA8B3}"/>
    <dgm:cxn modelId="{4A5BEDF9-5B8A-4C2F-A7E7-2E9D3950BE43}" srcId="{6BEF46E2-D79E-4EEE-8C6E-1D3F274F65F5}" destId="{24FFCBA5-9E02-4F8F-92D7-2E86C3DBF99A}" srcOrd="2" destOrd="0" parTransId="{3FFFCC3D-7762-4794-B009-68317CD6BF0F}" sibTransId="{85786301-C5D6-437F-8901-4F8625F8AB45}"/>
    <dgm:cxn modelId="{153113CD-FE2A-488E-B8C7-D918A423AD38}" type="presOf" srcId="{CBB201B6-677D-4283-8328-CB1FC36B2D71}" destId="{2B255478-16E0-4CBF-B43F-31C9D4A509D3}" srcOrd="0" destOrd="0" presId="urn:microsoft.com/office/officeart/2005/8/layout/vList5"/>
    <dgm:cxn modelId="{C9461829-E4B2-4517-8ADE-9C85F09A2D37}" srcId="{6BEF46E2-D79E-4EEE-8C6E-1D3F274F65F5}" destId="{D4C998A5-5745-4763-AE8D-2D5D515CCC76}" srcOrd="0" destOrd="0" parTransId="{23540DC9-8636-471F-8336-BE3F2C7B97B5}" sibTransId="{A5DA00F7-D572-487B-BC5F-A51919E83166}"/>
    <dgm:cxn modelId="{D8AE34A4-2F6D-49F4-B330-740EAE04388E}" type="presOf" srcId="{D4C998A5-5745-4763-AE8D-2D5D515CCC76}" destId="{4BBD448D-ABD2-4440-A7E3-EBA55B9C5973}" srcOrd="0" destOrd="0" presId="urn:microsoft.com/office/officeart/2005/8/layout/vList5"/>
    <dgm:cxn modelId="{D031BCB6-A6B1-45E3-9FA6-ADBE57AC78DA}" type="presOf" srcId="{6BEF46E2-D79E-4EEE-8C6E-1D3F274F65F5}" destId="{9364F902-66D8-4780-B5B6-3EC5B8DAAF32}" srcOrd="0" destOrd="0" presId="urn:microsoft.com/office/officeart/2005/8/layout/vList5"/>
    <dgm:cxn modelId="{2F3EA6C8-1B16-44B2-BD3C-A0360B81D31D}" type="presOf" srcId="{24FFCBA5-9E02-4F8F-92D7-2E86C3DBF99A}" destId="{EAA914FD-90CB-40FE-95E5-6DE209561FD5}" srcOrd="0" destOrd="0" presId="urn:microsoft.com/office/officeart/2005/8/layout/vList5"/>
    <dgm:cxn modelId="{FEC5E912-DF2C-4B16-A424-A07526CD0DF2}" type="presParOf" srcId="{9364F902-66D8-4780-B5B6-3EC5B8DAAF32}" destId="{7B497988-8321-4534-9ECE-99B9FBD05A7B}" srcOrd="0" destOrd="0" presId="urn:microsoft.com/office/officeart/2005/8/layout/vList5"/>
    <dgm:cxn modelId="{AA0B102F-C425-4A86-815E-26C346BBCF41}" type="presParOf" srcId="{7B497988-8321-4534-9ECE-99B9FBD05A7B}" destId="{4BBD448D-ABD2-4440-A7E3-EBA55B9C5973}" srcOrd="0" destOrd="0" presId="urn:microsoft.com/office/officeart/2005/8/layout/vList5"/>
    <dgm:cxn modelId="{4B51CD9A-3D1A-48E4-8155-477AB8B05AED}" type="presParOf" srcId="{9364F902-66D8-4780-B5B6-3EC5B8DAAF32}" destId="{CAB06140-45EB-4BC7-A71F-6CF37A15378C}" srcOrd="1" destOrd="0" presId="urn:microsoft.com/office/officeart/2005/8/layout/vList5"/>
    <dgm:cxn modelId="{3BC9EE0D-2B84-4654-A001-B32255DA6501}" type="presParOf" srcId="{9364F902-66D8-4780-B5B6-3EC5B8DAAF32}" destId="{92120D1B-C199-461E-B982-F7903135D872}" srcOrd="2" destOrd="0" presId="urn:microsoft.com/office/officeart/2005/8/layout/vList5"/>
    <dgm:cxn modelId="{61BEF5C6-538D-4E8B-AE28-9BD5F94853D9}" type="presParOf" srcId="{92120D1B-C199-461E-B982-F7903135D872}" destId="{2B255478-16E0-4CBF-B43F-31C9D4A509D3}" srcOrd="0" destOrd="0" presId="urn:microsoft.com/office/officeart/2005/8/layout/vList5"/>
    <dgm:cxn modelId="{0D1F44AC-DCA8-4276-A1AD-47DFA717F894}" type="presParOf" srcId="{9364F902-66D8-4780-B5B6-3EC5B8DAAF32}" destId="{F523E0AB-0D2D-4125-97E5-9F32BBE44391}" srcOrd="3" destOrd="0" presId="urn:microsoft.com/office/officeart/2005/8/layout/vList5"/>
    <dgm:cxn modelId="{61BB1201-B2AD-47A7-8B4D-42509267C487}" type="presParOf" srcId="{9364F902-66D8-4780-B5B6-3EC5B8DAAF32}" destId="{FD79EE37-FE9E-420F-BC55-F5CBD6773C60}" srcOrd="4" destOrd="0" presId="urn:microsoft.com/office/officeart/2005/8/layout/vList5"/>
    <dgm:cxn modelId="{BC18FEC1-3C85-4690-970B-8E5FCFAF838E}" type="presParOf" srcId="{FD79EE37-FE9E-420F-BC55-F5CBD6773C60}" destId="{EAA914FD-90CB-40FE-95E5-6DE209561F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5EA869-B9B3-402B-83CD-A5B3006155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74C20DD-8C58-4ABF-95EB-A42D20D818CF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nebudeme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F8A42B77-33A1-4D44-B85D-812B99386509}" type="parTrans" cxnId="{DED962C4-DEF8-4F25-9FB9-45ED980D4B66}">
      <dgm:prSet/>
      <dgm:spPr/>
      <dgm:t>
        <a:bodyPr/>
        <a:lstStyle/>
        <a:p>
          <a:endParaRPr lang="cs-CZ"/>
        </a:p>
      </dgm:t>
    </dgm:pt>
    <dgm:pt modelId="{3EDE098E-2794-450F-BC0B-4AE0EE9EDE0F}" type="sibTrans" cxnId="{DED962C4-DEF8-4F25-9FB9-45ED980D4B66}">
      <dgm:prSet/>
      <dgm:spPr/>
      <dgm:t>
        <a:bodyPr/>
        <a:lstStyle/>
        <a:p>
          <a:endParaRPr lang="cs-CZ"/>
        </a:p>
      </dgm:t>
    </dgm:pt>
    <dgm:pt modelId="{77FFB7E2-A537-4B44-917C-BE6EB139A1A7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sestra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77AED375-1E79-4148-8945-90184B019AED}" type="parTrans" cxnId="{2CF83692-53F0-4C6B-BC4E-AAF0D2348B3E}">
      <dgm:prSet/>
      <dgm:spPr/>
      <dgm:t>
        <a:bodyPr/>
        <a:lstStyle/>
        <a:p>
          <a:endParaRPr lang="cs-CZ"/>
        </a:p>
      </dgm:t>
    </dgm:pt>
    <dgm:pt modelId="{48711866-185D-47ED-AAA3-1C7EEEFC6BC9}" type="sibTrans" cxnId="{2CF83692-53F0-4C6B-BC4E-AAF0D2348B3E}">
      <dgm:prSet/>
      <dgm:spPr/>
      <dgm:t>
        <a:bodyPr/>
        <a:lstStyle/>
        <a:p>
          <a:endParaRPr lang="cs-CZ"/>
        </a:p>
      </dgm:t>
    </dgm:pt>
    <dgm:pt modelId="{7FF1D7C4-AA77-43D1-98D3-28AB927287D7}">
      <dgm:prSet/>
      <dgm:spPr/>
      <dgm:t>
        <a:bodyPr/>
        <a:lstStyle/>
        <a:p>
          <a:pPr rtl="0"/>
          <a:r>
            <a:rPr lang="cs-CZ" smtClean="0">
              <a:latin typeface="Times New Roman" pitchFamily="18" charset="0"/>
              <a:cs typeface="Times New Roman" pitchFamily="18" charset="0"/>
            </a:rPr>
            <a:t>auvajs</a:t>
          </a:r>
          <a:endParaRPr lang="cs-CZ">
            <a:latin typeface="Times New Roman" pitchFamily="18" charset="0"/>
            <a:cs typeface="Times New Roman" pitchFamily="18" charset="0"/>
          </a:endParaRPr>
        </a:p>
      </dgm:t>
    </dgm:pt>
    <dgm:pt modelId="{87D36868-1B77-4621-B2EC-45C6CDCCACDE}" type="parTrans" cxnId="{0E17641E-B9AA-4D7E-9DD9-C2A9FC202E83}">
      <dgm:prSet/>
      <dgm:spPr/>
      <dgm:t>
        <a:bodyPr/>
        <a:lstStyle/>
        <a:p>
          <a:endParaRPr lang="cs-CZ"/>
        </a:p>
      </dgm:t>
    </dgm:pt>
    <dgm:pt modelId="{6978DBA0-D2A9-4274-BAF4-F9A823CA98E4}" type="sibTrans" cxnId="{0E17641E-B9AA-4D7E-9DD9-C2A9FC202E83}">
      <dgm:prSet/>
      <dgm:spPr/>
      <dgm:t>
        <a:bodyPr/>
        <a:lstStyle/>
        <a:p>
          <a:endParaRPr lang="cs-CZ"/>
        </a:p>
      </dgm:t>
    </dgm:pt>
    <dgm:pt modelId="{052CC1E1-48E7-49B3-99D3-4E8706C735DF}" type="pres">
      <dgm:prSet presAssocID="{3F5EA869-B9B3-402B-83CD-A5B300615514}" presName="Name0" presStyleCnt="0">
        <dgm:presLayoutVars>
          <dgm:dir/>
          <dgm:animLvl val="lvl"/>
          <dgm:resizeHandles val="exact"/>
        </dgm:presLayoutVars>
      </dgm:prSet>
      <dgm:spPr/>
    </dgm:pt>
    <dgm:pt modelId="{7C52509D-90CB-4C30-9F4D-BF3F42B6B3C1}" type="pres">
      <dgm:prSet presAssocID="{C74C20DD-8C58-4ABF-95EB-A42D20D818CF}" presName="linNode" presStyleCnt="0"/>
      <dgm:spPr/>
    </dgm:pt>
    <dgm:pt modelId="{CB275C15-6D40-4571-A41E-1B9A3D08BC7F}" type="pres">
      <dgm:prSet presAssocID="{C74C20DD-8C58-4ABF-95EB-A42D20D818C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C966F0C-96EF-438B-9680-B0B686DDADB1}" type="pres">
      <dgm:prSet presAssocID="{3EDE098E-2794-450F-BC0B-4AE0EE9EDE0F}" presName="sp" presStyleCnt="0"/>
      <dgm:spPr/>
    </dgm:pt>
    <dgm:pt modelId="{0DF1B909-FEC3-4B16-8E96-A0A1443C2053}" type="pres">
      <dgm:prSet presAssocID="{77FFB7E2-A537-4B44-917C-BE6EB139A1A7}" presName="linNode" presStyleCnt="0"/>
      <dgm:spPr/>
    </dgm:pt>
    <dgm:pt modelId="{4BF7C6FF-2D67-4555-B46C-6470F6D9E039}" type="pres">
      <dgm:prSet presAssocID="{77FFB7E2-A537-4B44-917C-BE6EB139A1A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BEA2D9-62FC-4291-844E-C485BB8CD903}" type="pres">
      <dgm:prSet presAssocID="{48711866-185D-47ED-AAA3-1C7EEEFC6BC9}" presName="sp" presStyleCnt="0"/>
      <dgm:spPr/>
    </dgm:pt>
    <dgm:pt modelId="{67B4CB79-28BD-446E-ABF4-2739FEC45999}" type="pres">
      <dgm:prSet presAssocID="{7FF1D7C4-AA77-43D1-98D3-28AB927287D7}" presName="linNode" presStyleCnt="0"/>
      <dgm:spPr/>
    </dgm:pt>
    <dgm:pt modelId="{B82912E7-C1B3-4007-9E54-60F07A81F475}" type="pres">
      <dgm:prSet presAssocID="{7FF1D7C4-AA77-43D1-98D3-28AB927287D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2CF83692-53F0-4C6B-BC4E-AAF0D2348B3E}" srcId="{3F5EA869-B9B3-402B-83CD-A5B300615514}" destId="{77FFB7E2-A537-4B44-917C-BE6EB139A1A7}" srcOrd="1" destOrd="0" parTransId="{77AED375-1E79-4148-8945-90184B019AED}" sibTransId="{48711866-185D-47ED-AAA3-1C7EEEFC6BC9}"/>
    <dgm:cxn modelId="{0887BAF7-2DF6-4AE0-A84E-52824262A20A}" type="presOf" srcId="{7FF1D7C4-AA77-43D1-98D3-28AB927287D7}" destId="{B82912E7-C1B3-4007-9E54-60F07A81F475}" srcOrd="0" destOrd="0" presId="urn:microsoft.com/office/officeart/2005/8/layout/vList5"/>
    <dgm:cxn modelId="{4575ACB9-B9A4-4077-A0EE-D0F91D1D1711}" type="presOf" srcId="{77FFB7E2-A537-4B44-917C-BE6EB139A1A7}" destId="{4BF7C6FF-2D67-4555-B46C-6470F6D9E039}" srcOrd="0" destOrd="0" presId="urn:microsoft.com/office/officeart/2005/8/layout/vList5"/>
    <dgm:cxn modelId="{57127BEC-082A-4C2C-9EB1-43B8FE7891A8}" type="presOf" srcId="{3F5EA869-B9B3-402B-83CD-A5B300615514}" destId="{052CC1E1-48E7-49B3-99D3-4E8706C735DF}" srcOrd="0" destOrd="0" presId="urn:microsoft.com/office/officeart/2005/8/layout/vList5"/>
    <dgm:cxn modelId="{35F239D4-198D-4C9D-B48F-5BE70414A420}" type="presOf" srcId="{C74C20DD-8C58-4ABF-95EB-A42D20D818CF}" destId="{CB275C15-6D40-4571-A41E-1B9A3D08BC7F}" srcOrd="0" destOrd="0" presId="urn:microsoft.com/office/officeart/2005/8/layout/vList5"/>
    <dgm:cxn modelId="{0E17641E-B9AA-4D7E-9DD9-C2A9FC202E83}" srcId="{3F5EA869-B9B3-402B-83CD-A5B300615514}" destId="{7FF1D7C4-AA77-43D1-98D3-28AB927287D7}" srcOrd="2" destOrd="0" parTransId="{87D36868-1B77-4621-B2EC-45C6CDCCACDE}" sibTransId="{6978DBA0-D2A9-4274-BAF4-F9A823CA98E4}"/>
    <dgm:cxn modelId="{DED962C4-DEF8-4F25-9FB9-45ED980D4B66}" srcId="{3F5EA869-B9B3-402B-83CD-A5B300615514}" destId="{C74C20DD-8C58-4ABF-95EB-A42D20D818CF}" srcOrd="0" destOrd="0" parTransId="{F8A42B77-33A1-4D44-B85D-812B99386509}" sibTransId="{3EDE098E-2794-450F-BC0B-4AE0EE9EDE0F}"/>
    <dgm:cxn modelId="{3779F1E5-8941-4B12-A1EA-33B253F8090E}" type="presParOf" srcId="{052CC1E1-48E7-49B3-99D3-4E8706C735DF}" destId="{7C52509D-90CB-4C30-9F4D-BF3F42B6B3C1}" srcOrd="0" destOrd="0" presId="urn:microsoft.com/office/officeart/2005/8/layout/vList5"/>
    <dgm:cxn modelId="{171AFD33-9862-4A18-B903-46EC5BB08C0F}" type="presParOf" srcId="{7C52509D-90CB-4C30-9F4D-BF3F42B6B3C1}" destId="{CB275C15-6D40-4571-A41E-1B9A3D08BC7F}" srcOrd="0" destOrd="0" presId="urn:microsoft.com/office/officeart/2005/8/layout/vList5"/>
    <dgm:cxn modelId="{8ECD304A-55C2-415D-A6B2-DF7BB53C4320}" type="presParOf" srcId="{052CC1E1-48E7-49B3-99D3-4E8706C735DF}" destId="{EC966F0C-96EF-438B-9680-B0B686DDADB1}" srcOrd="1" destOrd="0" presId="urn:microsoft.com/office/officeart/2005/8/layout/vList5"/>
    <dgm:cxn modelId="{B4C0BAE6-944D-41D8-9925-D5B8A73CAFE6}" type="presParOf" srcId="{052CC1E1-48E7-49B3-99D3-4E8706C735DF}" destId="{0DF1B909-FEC3-4B16-8E96-A0A1443C2053}" srcOrd="2" destOrd="0" presId="urn:microsoft.com/office/officeart/2005/8/layout/vList5"/>
    <dgm:cxn modelId="{361C9EFB-1183-4331-B00E-5CC9F3788E60}" type="presParOf" srcId="{0DF1B909-FEC3-4B16-8E96-A0A1443C2053}" destId="{4BF7C6FF-2D67-4555-B46C-6470F6D9E039}" srcOrd="0" destOrd="0" presId="urn:microsoft.com/office/officeart/2005/8/layout/vList5"/>
    <dgm:cxn modelId="{F8EA47D0-E004-41E5-88D3-1C578E42C52C}" type="presParOf" srcId="{052CC1E1-48E7-49B3-99D3-4E8706C735DF}" destId="{7FBEA2D9-62FC-4291-844E-C485BB8CD903}" srcOrd="3" destOrd="0" presId="urn:microsoft.com/office/officeart/2005/8/layout/vList5"/>
    <dgm:cxn modelId="{2F01E644-74C8-481C-8C45-165F0B355B05}" type="presParOf" srcId="{052CC1E1-48E7-49B3-99D3-4E8706C735DF}" destId="{67B4CB79-28BD-446E-ABF4-2739FEC45999}" srcOrd="4" destOrd="0" presId="urn:microsoft.com/office/officeart/2005/8/layout/vList5"/>
    <dgm:cxn modelId="{729D9F14-DA6C-4935-83BE-20BE96B8B832}" type="presParOf" srcId="{67B4CB79-28BD-446E-ABF4-2739FEC45999}" destId="{B82912E7-C1B3-4007-9E54-60F07A81F47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BED91C-DCC9-4A97-ACA4-C672561F00DF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>
              <a:latin typeface="Times New Roman" pitchFamily="18" charset="0"/>
              <a:cs typeface="Times New Roman" pitchFamily="18" charset="0"/>
            </a:rPr>
            <a:t>stavíme</a:t>
          </a:r>
          <a:endParaRPr lang="cs-CZ" sz="52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2209"/>
        <a:ext cx="2962656" cy="1458562"/>
      </dsp:txXfrm>
    </dsp:sp>
    <dsp:sp modelId="{F8927735-45EA-4B53-858F-5CCF8771BCBE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>
              <a:latin typeface="Times New Roman" pitchFamily="18" charset="0"/>
              <a:cs typeface="Times New Roman" pitchFamily="18" charset="0"/>
            </a:rPr>
            <a:t>zelená</a:t>
          </a:r>
          <a:endParaRPr lang="cs-CZ" sz="52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1533700"/>
        <a:ext cx="2962656" cy="1458562"/>
      </dsp:txXfrm>
    </dsp:sp>
    <dsp:sp modelId="{07E11DDC-4FFD-4493-8CF5-95427399A47E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>
              <a:latin typeface="Times New Roman" pitchFamily="18" charset="0"/>
              <a:cs typeface="Times New Roman" pitchFamily="18" charset="0"/>
            </a:rPr>
            <a:t>ponožka</a:t>
          </a:r>
          <a:endParaRPr lang="cs-CZ" sz="52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3065190"/>
        <a:ext cx="2962656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947B8A-EF86-4ABD-8172-EFD7DCA2373D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smtClean="0">
              <a:latin typeface="Times New Roman" pitchFamily="18" charset="0"/>
              <a:cs typeface="Times New Roman" pitchFamily="18" charset="0"/>
            </a:rPr>
            <a:t>utíkáme</a:t>
          </a:r>
          <a:endParaRPr lang="cs-CZ" sz="46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2209"/>
        <a:ext cx="2962656" cy="1458562"/>
      </dsp:txXfrm>
    </dsp:sp>
    <dsp:sp modelId="{EF1706F1-4510-4A5A-990B-1C5C1CD08B8C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smtClean="0">
              <a:latin typeface="Times New Roman" pitchFamily="18" charset="0"/>
              <a:cs typeface="Times New Roman" pitchFamily="18" charset="0"/>
            </a:rPr>
            <a:t>kadeřnice</a:t>
          </a:r>
          <a:endParaRPr lang="cs-CZ" sz="46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1533700"/>
        <a:ext cx="2962656" cy="1458562"/>
      </dsp:txXfrm>
    </dsp:sp>
    <dsp:sp modelId="{F45B06C4-2774-421D-A6B4-668D222DD23A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smtClean="0">
              <a:latin typeface="Times New Roman" pitchFamily="18" charset="0"/>
              <a:cs typeface="Times New Roman" pitchFamily="18" charset="0"/>
            </a:rPr>
            <a:t>venku</a:t>
          </a:r>
          <a:endParaRPr lang="cs-CZ" sz="46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3065190"/>
        <a:ext cx="2962656" cy="1458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676060-3922-40C4-938D-432AB5F6A845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žížala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2209"/>
        <a:ext cx="2962656" cy="1458562"/>
      </dsp:txXfrm>
    </dsp:sp>
    <dsp:sp modelId="{94BF7DA9-E1E3-439E-99D2-7BA5FB9E7F08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desátý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1533700"/>
        <a:ext cx="2962656" cy="1458562"/>
      </dsp:txXfrm>
    </dsp:sp>
    <dsp:sp modelId="{2513237A-3B45-47B2-BDBE-22A1C4FEDB47}">
      <dsp:nvSpPr>
        <dsp:cNvPr id="0" name=""/>
        <dsp:cNvSpPr/>
      </dsp:nvSpPr>
      <dsp:spPr>
        <a:xfrm>
          <a:off x="2602630" y="298092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neumím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02630" y="2980929"/>
        <a:ext cx="2962656" cy="1458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BD448D-ABD2-4440-A7E3-EBA55B9C5973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mrak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2209"/>
        <a:ext cx="2962656" cy="1458562"/>
      </dsp:txXfrm>
    </dsp:sp>
    <dsp:sp modelId="{2B255478-16E0-4CBF-B43F-31C9D4A509D3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statečný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1533700"/>
        <a:ext cx="2962656" cy="1458562"/>
      </dsp:txXfrm>
    </dsp:sp>
    <dsp:sp modelId="{EAA914FD-90CB-40FE-95E5-6DE209561FD5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smtClean="0">
              <a:latin typeface="Times New Roman" pitchFamily="18" charset="0"/>
              <a:cs typeface="Times New Roman" pitchFamily="18" charset="0"/>
            </a:rPr>
            <a:t>protože</a:t>
          </a:r>
          <a:endParaRPr lang="cs-CZ" sz="5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3065190"/>
        <a:ext cx="2962656" cy="1458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75C15-6D40-4571-A41E-1B9A3D08BC7F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>
              <a:latin typeface="Times New Roman" pitchFamily="18" charset="0"/>
              <a:cs typeface="Times New Roman" pitchFamily="18" charset="0"/>
            </a:rPr>
            <a:t>nebudeme</a:t>
          </a:r>
          <a:endParaRPr lang="cs-CZ" sz="4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2209"/>
        <a:ext cx="2962656" cy="1458562"/>
      </dsp:txXfrm>
    </dsp:sp>
    <dsp:sp modelId="{4BF7C6FF-2D67-4555-B46C-6470F6D9E039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>
              <a:latin typeface="Times New Roman" pitchFamily="18" charset="0"/>
              <a:cs typeface="Times New Roman" pitchFamily="18" charset="0"/>
            </a:rPr>
            <a:t>sestra</a:t>
          </a:r>
          <a:endParaRPr lang="cs-CZ" sz="4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1533700"/>
        <a:ext cx="2962656" cy="1458562"/>
      </dsp:txXfrm>
    </dsp:sp>
    <dsp:sp modelId="{B82912E7-C1B3-4007-9E54-60F07A81F475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>
              <a:latin typeface="Times New Roman" pitchFamily="18" charset="0"/>
              <a:cs typeface="Times New Roman" pitchFamily="18" charset="0"/>
            </a:rPr>
            <a:t>auvajs</a:t>
          </a:r>
          <a:endParaRPr lang="cs-CZ" sz="4400" kern="1200">
            <a:latin typeface="Times New Roman" pitchFamily="18" charset="0"/>
            <a:cs typeface="Times New Roman" pitchFamily="18" charset="0"/>
          </a:endParaRPr>
        </a:p>
      </dsp:txBody>
      <dsp:txXfrm>
        <a:off x="2633471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1067-B330-4A34-8298-99F0CE02A2F0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32F3-197D-4126-927E-3A5886CB7B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smtClean="0">
                <a:solidFill>
                  <a:srgbClr val="C00000"/>
                </a:solidFill>
                <a:latin typeface="Lucida Handwriting" pitchFamily="66" charset="0"/>
              </a:rPr>
              <a:t>PODSTATNÁ JMÉNA</a:t>
            </a:r>
            <a:endParaRPr lang="cs-CZ" sz="5400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Jsou názvy osob, zvířat a věcí.</a:t>
            </a:r>
            <a:endParaRPr lang="cs-CZ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Lucida Handwriting" pitchFamily="66" charset="0"/>
              </a:rPr>
              <a:t>JAK JSI PRACOVAL?</a:t>
            </a:r>
            <a:endParaRPr lang="cs-CZ">
              <a:solidFill>
                <a:srgbClr val="C00000"/>
              </a:solidFill>
              <a:latin typeface="Lucida Handwriting" pitchFamily="66" charset="0"/>
            </a:endParaRPr>
          </a:p>
        </p:txBody>
      </p:sp>
      <p:pic>
        <p:nvPicPr>
          <p:cNvPr id="4" name="Zástupný symbol pro obsah 3" descr="dětský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916832"/>
            <a:ext cx="3333750" cy="381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smtClean="0">
                <a:solidFill>
                  <a:srgbClr val="C00000"/>
                </a:solidFill>
                <a:latin typeface="Lucida Handwriting" pitchFamily="66" charset="0"/>
              </a:rPr>
              <a:t>JAK BUDEŠ PRACOVAT?</a:t>
            </a:r>
            <a:endParaRPr lang="cs-CZ" sz="4800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400" smtClean="0"/>
          </a:p>
          <a:p>
            <a:pPr algn="ctr">
              <a:buNone/>
            </a:pPr>
            <a:r>
              <a:rPr lang="cs-CZ" sz="54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tabulku  (papír) opíšeš jen slovo, které je podstatné jméno.</a:t>
            </a:r>
            <a:endParaRPr lang="cs-CZ" sz="540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5.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Lucida Handwriting" pitchFamily="66" charset="0"/>
              </a:rPr>
              <a:t>A </a:t>
            </a:r>
            <a:r>
              <a:rPr lang="cs-CZ" sz="4800" smtClean="0">
                <a:solidFill>
                  <a:srgbClr val="C00000"/>
                </a:solidFill>
                <a:latin typeface="Lucida Handwriting" pitchFamily="66" charset="0"/>
              </a:rPr>
              <a:t>DALŠÍ</a:t>
            </a:r>
            <a:r>
              <a:rPr lang="cs-CZ" smtClean="0">
                <a:solidFill>
                  <a:srgbClr val="C00000"/>
                </a:solidFill>
                <a:latin typeface="Lucida Handwriting" pitchFamily="66" charset="0"/>
              </a:rPr>
              <a:t> ÚKOL</a:t>
            </a:r>
            <a:endParaRPr lang="cs-CZ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800" smtClean="0">
                <a:latin typeface="Times New Roman" pitchFamily="18" charset="0"/>
                <a:cs typeface="Times New Roman" pitchFamily="18" charset="0"/>
              </a:rPr>
              <a:t>Napsaná slova očísluj podle abecedy.</a:t>
            </a:r>
            <a:endParaRPr lang="cs-CZ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Lucida Handwriting" pitchFamily="66" charset="0"/>
              </a:rPr>
              <a:t>MÁŠ HOTOVO?</a:t>
            </a:r>
            <a:endParaRPr lang="cs-CZ">
              <a:solidFill>
                <a:srgbClr val="C00000"/>
              </a:solidFill>
              <a:latin typeface="Lucida Handwriting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5400" smtClean="0">
                <a:latin typeface="Times New Roman" pitchFamily="18" charset="0"/>
                <a:cs typeface="Times New Roman" pitchFamily="18" charset="0"/>
              </a:rPr>
              <a:t>ponožka</a:t>
            </a:r>
          </a:p>
          <a:p>
            <a:pPr marL="514350" indent="-514350"/>
            <a:r>
              <a:rPr lang="cs-CZ" sz="5400" smtClean="0">
                <a:latin typeface="Times New Roman" pitchFamily="18" charset="0"/>
                <a:cs typeface="Times New Roman" pitchFamily="18" charset="0"/>
              </a:rPr>
              <a:t>kadeřnice</a:t>
            </a:r>
          </a:p>
          <a:p>
            <a:pPr marL="514350" indent="-514350"/>
            <a:r>
              <a:rPr lang="cs-CZ" sz="5400" smtClean="0">
                <a:latin typeface="Times New Roman" pitchFamily="18" charset="0"/>
                <a:cs typeface="Times New Roman" pitchFamily="18" charset="0"/>
              </a:rPr>
              <a:t>žížala</a:t>
            </a:r>
          </a:p>
          <a:p>
            <a:pPr marL="514350" indent="-514350"/>
            <a:r>
              <a:rPr lang="cs-CZ" sz="5400" smtClean="0">
                <a:latin typeface="Times New Roman" pitchFamily="18" charset="0"/>
                <a:cs typeface="Times New Roman" pitchFamily="18" charset="0"/>
              </a:rPr>
              <a:t>mrak</a:t>
            </a:r>
          </a:p>
          <a:p>
            <a:pPr marL="514350" indent="-514350"/>
            <a:r>
              <a:rPr lang="cs-CZ" sz="5400" smtClean="0">
                <a:latin typeface="Times New Roman" pitchFamily="18" charset="0"/>
                <a:cs typeface="Times New Roman" pitchFamily="18" charset="0"/>
              </a:rPr>
              <a:t>sestra</a:t>
            </a:r>
          </a:p>
          <a:p>
            <a:pPr marL="514350" indent="-514350">
              <a:buFont typeface="+mj-lt"/>
              <a:buAutoNum type="arabicPeriod"/>
            </a:pPr>
            <a:endParaRPr lang="cs-CZ" sz="4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4355976" y="1196752"/>
            <a:ext cx="1008112" cy="5184576"/>
            <a:chOff x="4427984" y="1412776"/>
            <a:chExt cx="1008112" cy="5184576"/>
          </a:xfrm>
        </p:grpSpPr>
        <p:sp>
          <p:nvSpPr>
            <p:cNvPr id="5" name="Elipsa 4"/>
            <p:cNvSpPr/>
            <p:nvPr/>
          </p:nvSpPr>
          <p:spPr>
            <a:xfrm>
              <a:off x="4499992" y="1412776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3600" smtClean="0"/>
                <a:t>3</a:t>
              </a:r>
              <a:endParaRPr lang="cs-CZ" sz="3600"/>
            </a:p>
          </p:txBody>
        </p:sp>
        <p:sp>
          <p:nvSpPr>
            <p:cNvPr id="6" name="Elipsa 5"/>
            <p:cNvSpPr/>
            <p:nvPr/>
          </p:nvSpPr>
          <p:spPr>
            <a:xfrm>
              <a:off x="4427984" y="2492896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cs-CZ" sz="3600" b="1" smtClean="0"/>
                <a:t>1</a:t>
              </a:r>
              <a:endParaRPr lang="cs-CZ" sz="3600" b="1"/>
            </a:p>
          </p:txBody>
        </p:sp>
        <p:sp>
          <p:nvSpPr>
            <p:cNvPr id="7" name="Elipsa 6"/>
            <p:cNvSpPr/>
            <p:nvPr/>
          </p:nvSpPr>
          <p:spPr>
            <a:xfrm>
              <a:off x="4427984" y="3573016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cs-CZ" sz="3600" b="1" smtClean="0"/>
                <a:t>5</a:t>
              </a:r>
              <a:endParaRPr lang="cs-CZ" sz="3600" b="1"/>
            </a:p>
          </p:txBody>
        </p:sp>
        <p:sp>
          <p:nvSpPr>
            <p:cNvPr id="8" name="Elipsa 7"/>
            <p:cNvSpPr/>
            <p:nvPr/>
          </p:nvSpPr>
          <p:spPr>
            <a:xfrm>
              <a:off x="4427984" y="4581128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cs-CZ" sz="3600" b="1" smtClean="0"/>
                <a:t>2</a:t>
              </a:r>
              <a:endParaRPr lang="cs-CZ" sz="3600" b="1"/>
            </a:p>
          </p:txBody>
        </p:sp>
        <p:sp>
          <p:nvSpPr>
            <p:cNvPr id="9" name="Elipsa 8"/>
            <p:cNvSpPr/>
            <p:nvPr/>
          </p:nvSpPr>
          <p:spPr>
            <a:xfrm>
              <a:off x="4427984" y="5661248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cs-CZ" sz="3600" b="1" smtClean="0"/>
                <a:t>4</a:t>
              </a:r>
              <a:endParaRPr lang="cs-CZ" sz="3600" b="1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Předvádění na obrazovce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PODSTATNÁ JMÉNA</vt:lpstr>
      <vt:lpstr>JAK BUDEŠ PRACOVAT?</vt:lpstr>
      <vt:lpstr>1.</vt:lpstr>
      <vt:lpstr>2.</vt:lpstr>
      <vt:lpstr>3.</vt:lpstr>
      <vt:lpstr>4.</vt:lpstr>
      <vt:lpstr>5.</vt:lpstr>
      <vt:lpstr>A DALŠÍ ÚKOL</vt:lpstr>
      <vt:lpstr>MÁŠ HOTOVO?</vt:lpstr>
      <vt:lpstr>JAK JSI PRACOVAL?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JMÉNA</dc:title>
  <dc:creator>Marie</dc:creator>
  <cp:lastModifiedBy>Marie</cp:lastModifiedBy>
  <cp:revision>6</cp:revision>
  <dcterms:created xsi:type="dcterms:W3CDTF">2015-04-08T17:49:27Z</dcterms:created>
  <dcterms:modified xsi:type="dcterms:W3CDTF">2015-04-08T18:40:20Z</dcterms:modified>
</cp:coreProperties>
</file>