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0D4F-F1CF-4CA9-A7B7-01EB5F006B7E}" type="datetimeFigureOut">
              <a:rPr lang="cs-CZ" smtClean="0"/>
              <a:t>7.2.2017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5334-D959-4800-B7A8-A388A0591E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0D4F-F1CF-4CA9-A7B7-01EB5F006B7E}" type="datetimeFigureOut">
              <a:rPr lang="cs-CZ" smtClean="0"/>
              <a:t>7.2.2017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5334-D959-4800-B7A8-A388A0591E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0D4F-F1CF-4CA9-A7B7-01EB5F006B7E}" type="datetimeFigureOut">
              <a:rPr lang="cs-CZ" smtClean="0"/>
              <a:t>7.2.2017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5334-D959-4800-B7A8-A388A0591E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0D4F-F1CF-4CA9-A7B7-01EB5F006B7E}" type="datetimeFigureOut">
              <a:rPr lang="cs-CZ" smtClean="0"/>
              <a:t>7.2.2017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5334-D959-4800-B7A8-A388A0591E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0D4F-F1CF-4CA9-A7B7-01EB5F006B7E}" type="datetimeFigureOut">
              <a:rPr lang="cs-CZ" smtClean="0"/>
              <a:t>7.2.2017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5334-D959-4800-B7A8-A388A0591E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0D4F-F1CF-4CA9-A7B7-01EB5F006B7E}" type="datetimeFigureOut">
              <a:rPr lang="cs-CZ" smtClean="0"/>
              <a:t>7.2.2017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5334-D959-4800-B7A8-A388A0591E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0D4F-F1CF-4CA9-A7B7-01EB5F006B7E}" type="datetimeFigureOut">
              <a:rPr lang="cs-CZ" smtClean="0"/>
              <a:t>7.2.2017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5334-D959-4800-B7A8-A388A0591E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0D4F-F1CF-4CA9-A7B7-01EB5F006B7E}" type="datetimeFigureOut">
              <a:rPr lang="cs-CZ" smtClean="0"/>
              <a:t>7.2.2017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5334-D959-4800-B7A8-A388A0591E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0D4F-F1CF-4CA9-A7B7-01EB5F006B7E}" type="datetimeFigureOut">
              <a:rPr lang="cs-CZ" smtClean="0"/>
              <a:t>7.2.2017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5334-D959-4800-B7A8-A388A0591E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0D4F-F1CF-4CA9-A7B7-01EB5F006B7E}" type="datetimeFigureOut">
              <a:rPr lang="cs-CZ" smtClean="0"/>
              <a:t>7.2.2017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5334-D959-4800-B7A8-A388A0591E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0D4F-F1CF-4CA9-A7B7-01EB5F006B7E}" type="datetimeFigureOut">
              <a:rPr lang="cs-CZ" smtClean="0"/>
              <a:t>7.2.2017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5334-D959-4800-B7A8-A388A0591E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90D4F-F1CF-4CA9-A7B7-01EB5F006B7E}" type="datetimeFigureOut">
              <a:rPr lang="cs-CZ" smtClean="0"/>
              <a:t>7.2.2017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65334-D959-4800-B7A8-A388A0591E9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979762"/>
          </a:xfrm>
        </p:spPr>
        <p:txBody>
          <a:bodyPr/>
          <a:lstStyle/>
          <a:p>
            <a:pPr algn="l"/>
            <a:r>
              <a:rPr lang="cs-CZ" smtClean="0"/>
              <a:t/>
            </a:r>
            <a:br>
              <a:rPr lang="cs-CZ" smtClean="0"/>
            </a:br>
            <a:r>
              <a:rPr lang="cs-CZ"/>
              <a:t/>
            </a:r>
            <a:br>
              <a:rPr lang="cs-CZ"/>
            </a:br>
            <a:r>
              <a:rPr lang="cs-CZ" sz="5400" b="1" smtClean="0"/>
              <a:t>NÁKUPY</a:t>
            </a: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Sčítání a odčítání</a:t>
            </a:r>
            <a:br>
              <a:rPr lang="cs-CZ" smtClean="0"/>
            </a:br>
            <a:r>
              <a:rPr lang="cs-CZ" smtClean="0"/>
              <a:t>do 100 </a:t>
            </a:r>
            <a:br>
              <a:rPr lang="cs-CZ" smtClean="0"/>
            </a:br>
            <a:r>
              <a:rPr lang="cs-CZ" smtClean="0"/>
              <a:t>s přechodem</a:t>
            </a:r>
            <a:br>
              <a:rPr lang="cs-CZ" smtClean="0"/>
            </a:br>
            <a:r>
              <a:rPr lang="cs-CZ" smtClean="0"/>
              <a:t>desítky</a:t>
            </a:r>
            <a:br>
              <a:rPr lang="cs-CZ" smtClean="0"/>
            </a:b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20042557-woman-buying-vegetables-Stock-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48488" y="332656"/>
            <a:ext cx="3924990" cy="50405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OVOCE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POMERANČE	</a:t>
            </a:r>
            <a:r>
              <a:rPr lang="cs-CZ"/>
              <a:t>	</a:t>
            </a:r>
            <a:r>
              <a:rPr lang="cs-CZ" smtClean="0"/>
              <a:t>34 </a:t>
            </a:r>
            <a:r>
              <a:rPr lang="cs-CZ"/>
              <a:t>Kč</a:t>
            </a:r>
          </a:p>
          <a:p>
            <a:r>
              <a:rPr lang="cs-CZ"/>
              <a:t>JABLKA	</a:t>
            </a:r>
            <a:r>
              <a:rPr lang="cs-CZ"/>
              <a:t>	</a:t>
            </a:r>
            <a:r>
              <a:rPr lang="cs-CZ" smtClean="0"/>
              <a:t>o </a:t>
            </a:r>
            <a:r>
              <a:rPr lang="cs-CZ"/>
              <a:t>20 méně než POMERANČE</a:t>
            </a:r>
          </a:p>
          <a:p>
            <a:r>
              <a:rPr lang="cs-CZ"/>
              <a:t>ANANAS	</a:t>
            </a:r>
            <a:r>
              <a:rPr lang="cs-CZ"/>
              <a:t>	</a:t>
            </a:r>
            <a:r>
              <a:rPr lang="cs-CZ" smtClean="0"/>
              <a:t>o </a:t>
            </a:r>
            <a:r>
              <a:rPr lang="cs-CZ"/>
              <a:t>8 více než POMERANČE</a:t>
            </a:r>
          </a:p>
          <a:p>
            <a:r>
              <a:rPr lang="cs-CZ"/>
              <a:t>BANÁNY	</a:t>
            </a:r>
            <a:r>
              <a:rPr lang="cs-CZ"/>
              <a:t>	</a:t>
            </a:r>
            <a:r>
              <a:rPr lang="cs-CZ" smtClean="0"/>
              <a:t>o </a:t>
            </a:r>
            <a:r>
              <a:rPr lang="cs-CZ"/>
              <a:t>6 méně než POMERANČE</a:t>
            </a:r>
          </a:p>
          <a:p>
            <a:r>
              <a:rPr lang="cs-CZ"/>
              <a:t>HRUŠKY	</a:t>
            </a:r>
            <a:r>
              <a:rPr lang="cs-CZ"/>
              <a:t>	</a:t>
            </a:r>
            <a:r>
              <a:rPr lang="cs-CZ" smtClean="0"/>
              <a:t>o </a:t>
            </a:r>
            <a:r>
              <a:rPr lang="cs-CZ"/>
              <a:t>8 více než JABLKA</a:t>
            </a:r>
          </a:p>
          <a:p>
            <a:endParaRPr lang="cs-CZ"/>
          </a:p>
        </p:txBody>
      </p:sp>
      <p:pic>
        <p:nvPicPr>
          <p:cNvPr id="4" name="Obrázek 3" descr="C:\Users\Marie\AppData\Local\Microsoft\Windows\Temporary Internet Files\Content.IE5\VNP1J4PA\MC900237234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653136"/>
            <a:ext cx="3159422" cy="193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OVOCE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944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smtClean="0"/>
              <a:t>POMERANČE		34 Kč</a:t>
            </a:r>
          </a:p>
          <a:p>
            <a:r>
              <a:rPr lang="cs-CZ" smtClean="0"/>
              <a:t>JABLKA			34 - 20 = 14</a:t>
            </a:r>
          </a:p>
          <a:p>
            <a:r>
              <a:rPr lang="cs-CZ" smtClean="0"/>
              <a:t>ANANAS			34 + 8  = 42</a:t>
            </a:r>
          </a:p>
          <a:p>
            <a:r>
              <a:rPr lang="cs-CZ" smtClean="0"/>
              <a:t>BANÁNY			34 - 6  =  28</a:t>
            </a:r>
          </a:p>
          <a:p>
            <a:r>
              <a:rPr lang="cs-CZ" smtClean="0"/>
              <a:t>HRUŠKY			14 + 8  = 22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OBUV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BAČKORY	</a:t>
            </a:r>
            <a:r>
              <a:rPr lang="cs-CZ"/>
              <a:t>	</a:t>
            </a:r>
            <a:r>
              <a:rPr lang="cs-CZ" smtClean="0"/>
              <a:t>85 </a:t>
            </a:r>
            <a:r>
              <a:rPr lang="cs-CZ"/>
              <a:t>Kč</a:t>
            </a:r>
          </a:p>
          <a:p>
            <a:r>
              <a:rPr lang="cs-CZ"/>
              <a:t>TKANIČKY	</a:t>
            </a:r>
            <a:r>
              <a:rPr lang="cs-CZ"/>
              <a:t>	</a:t>
            </a:r>
            <a:r>
              <a:rPr lang="cs-CZ" smtClean="0"/>
              <a:t>o </a:t>
            </a:r>
            <a:r>
              <a:rPr lang="cs-CZ"/>
              <a:t>60 méně než BAČKORY</a:t>
            </a:r>
          </a:p>
          <a:p>
            <a:r>
              <a:rPr lang="cs-CZ"/>
              <a:t>PONOŽKY	</a:t>
            </a:r>
            <a:r>
              <a:rPr lang="cs-CZ"/>
              <a:t>	</a:t>
            </a:r>
            <a:r>
              <a:rPr lang="cs-CZ" smtClean="0"/>
              <a:t>o </a:t>
            </a:r>
            <a:r>
              <a:rPr lang="cs-CZ"/>
              <a:t>50 méně než BAČKORY</a:t>
            </a:r>
          </a:p>
          <a:p>
            <a:r>
              <a:rPr lang="cs-CZ"/>
              <a:t>CVIČKY		</a:t>
            </a:r>
            <a:r>
              <a:rPr lang="cs-CZ"/>
              <a:t>	</a:t>
            </a:r>
            <a:r>
              <a:rPr lang="cs-CZ" smtClean="0"/>
              <a:t>o </a:t>
            </a:r>
            <a:r>
              <a:rPr lang="cs-CZ"/>
              <a:t>9 více než BAČKORY</a:t>
            </a:r>
          </a:p>
          <a:p>
            <a:r>
              <a:rPr lang="cs-CZ"/>
              <a:t>PODKOLENKY	</a:t>
            </a:r>
            <a:r>
              <a:rPr lang="cs-CZ"/>
              <a:t>	</a:t>
            </a:r>
            <a:r>
              <a:rPr lang="cs-CZ" smtClean="0"/>
              <a:t>o </a:t>
            </a:r>
            <a:r>
              <a:rPr lang="cs-CZ"/>
              <a:t>7 více než PONOŽKY</a:t>
            </a:r>
          </a:p>
          <a:p>
            <a:endParaRPr lang="cs-CZ"/>
          </a:p>
        </p:txBody>
      </p:sp>
      <p:pic>
        <p:nvPicPr>
          <p:cNvPr id="4" name="Obrázek 3" descr="C:\Users\Marie\AppData\Local\Microsoft\Windows\Temporary Internet Files\Content.IE5\8O54KN0U\MC900232960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4725144"/>
            <a:ext cx="2085776" cy="1713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OBUV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6896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smtClean="0"/>
              <a:t>BAČKORY		85 Kč</a:t>
            </a:r>
          </a:p>
          <a:p>
            <a:r>
              <a:rPr lang="cs-CZ" smtClean="0"/>
              <a:t>TKANIČKY		85 - 60 = 25</a:t>
            </a:r>
          </a:p>
          <a:p>
            <a:r>
              <a:rPr lang="cs-CZ" smtClean="0"/>
              <a:t>PONOŽKY		85 - 50 = 35</a:t>
            </a:r>
          </a:p>
          <a:p>
            <a:r>
              <a:rPr lang="cs-CZ" smtClean="0"/>
              <a:t>CVIČKY			85 + 9  = 94</a:t>
            </a:r>
          </a:p>
          <a:p>
            <a:r>
              <a:rPr lang="cs-CZ" smtClean="0"/>
              <a:t>PODKOLENKY		35 + 7  = 42</a:t>
            </a:r>
          </a:p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JAK SE VÁM PRÁCE DAŘILA?</a:t>
            </a:r>
            <a:br>
              <a:rPr lang="cs-CZ" smtClean="0"/>
            </a:br>
            <a:r>
              <a:rPr lang="cs-CZ" smtClean="0"/>
              <a:t>JISTĚ SI ZASLOUŽÍTE ODMĚNU!</a:t>
            </a:r>
            <a:endParaRPr lang="cs-CZ"/>
          </a:p>
        </p:txBody>
      </p:sp>
      <p:pic>
        <p:nvPicPr>
          <p:cNvPr id="1026" name="Picture 2" descr="D:\!Obrázky\CIRKUS\SPECTTR1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628800"/>
            <a:ext cx="5578999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POTRAVINY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ČAJ			32 Kč</a:t>
            </a:r>
          </a:p>
          <a:p>
            <a:r>
              <a:rPr lang="cs-CZ"/>
              <a:t>TĚSTOVINY</a:t>
            </a:r>
            <a:r>
              <a:rPr lang="cs-CZ"/>
              <a:t>	</a:t>
            </a:r>
            <a:r>
              <a:rPr lang="cs-CZ" smtClean="0"/>
              <a:t>	o </a:t>
            </a:r>
            <a:r>
              <a:rPr lang="cs-CZ"/>
              <a:t>30 více než ČAJ</a:t>
            </a:r>
          </a:p>
          <a:p>
            <a:r>
              <a:rPr lang="cs-CZ"/>
              <a:t>KÁVA			o 9 více než ČAJ</a:t>
            </a:r>
          </a:p>
          <a:p>
            <a:r>
              <a:rPr lang="cs-CZ"/>
              <a:t>CUKR			o 8 méně než ČAJ</a:t>
            </a:r>
          </a:p>
          <a:p>
            <a:r>
              <a:rPr lang="cs-CZ"/>
              <a:t>OLEJ			o 10 více než KÁVA</a:t>
            </a:r>
          </a:p>
          <a:p>
            <a:endParaRPr lang="cs-CZ"/>
          </a:p>
        </p:txBody>
      </p:sp>
      <p:pic>
        <p:nvPicPr>
          <p:cNvPr id="4" name="Obrázek 3" descr="C:\Users\Marie\AppData\Local\Microsoft\Windows\Temporary Internet Files\Content.IE5\0K2QVQM0\MC900355887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005064"/>
            <a:ext cx="1717883" cy="2050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POTRAVINY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68960"/>
          </a:xfrm>
          <a:solidFill>
            <a:srgbClr val="FFC000"/>
          </a:solidFill>
        </p:spPr>
        <p:txBody>
          <a:bodyPr/>
          <a:lstStyle/>
          <a:p>
            <a:r>
              <a:rPr lang="cs-CZ" smtClean="0"/>
              <a:t>ČAJ			32 Kč</a:t>
            </a:r>
          </a:p>
          <a:p>
            <a:r>
              <a:rPr lang="cs-CZ" smtClean="0"/>
              <a:t>TĚSTOVINY		32 + 30 = 62</a:t>
            </a:r>
          </a:p>
          <a:p>
            <a:r>
              <a:rPr lang="cs-CZ" smtClean="0"/>
              <a:t>KÁVA			32 + 9 = 41			</a:t>
            </a:r>
          </a:p>
          <a:p>
            <a:r>
              <a:rPr lang="cs-CZ" smtClean="0"/>
              <a:t>CUKR			32 - 8 = 24</a:t>
            </a:r>
          </a:p>
          <a:p>
            <a:r>
              <a:rPr lang="cs-CZ" smtClean="0"/>
              <a:t>OLEJ			41 + 10 = 51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ZELENINA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ZELÍ				10 Kč</a:t>
            </a:r>
          </a:p>
          <a:p>
            <a:r>
              <a:rPr lang="cs-CZ"/>
              <a:t>MRKEV			o 3 více než ZELÍ</a:t>
            </a:r>
          </a:p>
          <a:p>
            <a:r>
              <a:rPr lang="cs-CZ"/>
              <a:t>KVĚTÁK			o 24 více než ZELÍ</a:t>
            </a:r>
          </a:p>
          <a:p>
            <a:r>
              <a:rPr lang="cs-CZ"/>
              <a:t>BROKOLICE		o 5 více než ZELÍ</a:t>
            </a:r>
          </a:p>
          <a:p>
            <a:r>
              <a:rPr lang="cs-CZ"/>
              <a:t>CIBULE			o 4 méně než MRKEV</a:t>
            </a:r>
          </a:p>
          <a:p>
            <a:endParaRPr lang="cs-CZ"/>
          </a:p>
        </p:txBody>
      </p:sp>
      <p:pic>
        <p:nvPicPr>
          <p:cNvPr id="4" name="Obrázek 3" descr="C:\Users\Marie\AppData\Local\Microsoft\Windows\Temporary Internet Files\Content.IE5\UXL8TTDR\MC900237362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437112"/>
            <a:ext cx="2880320" cy="2060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ZELENINA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96952"/>
          </a:xfrm>
          <a:solidFill>
            <a:srgbClr val="92D050"/>
          </a:solidFill>
        </p:spPr>
        <p:txBody>
          <a:bodyPr/>
          <a:lstStyle/>
          <a:p>
            <a:r>
              <a:rPr lang="cs-CZ" smtClean="0"/>
              <a:t>ZELÍ			10 Kč</a:t>
            </a:r>
          </a:p>
          <a:p>
            <a:r>
              <a:rPr lang="cs-CZ" smtClean="0"/>
              <a:t>MRKEV			10 + 3 = 13</a:t>
            </a:r>
          </a:p>
          <a:p>
            <a:r>
              <a:rPr lang="cs-CZ" smtClean="0"/>
              <a:t>KVĚTÁK			10 + 24 = 34</a:t>
            </a:r>
          </a:p>
          <a:p>
            <a:r>
              <a:rPr lang="cs-CZ" smtClean="0"/>
              <a:t>BROKOLICE		10 + 5 = 15</a:t>
            </a:r>
          </a:p>
          <a:p>
            <a:r>
              <a:rPr lang="cs-CZ" smtClean="0"/>
              <a:t>CIBULE			13 - 4 = 9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HRAČKY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MEDVÍDEK	</a:t>
            </a:r>
            <a:r>
              <a:rPr lang="cs-CZ"/>
              <a:t>	</a:t>
            </a:r>
            <a:r>
              <a:rPr lang="cs-CZ" smtClean="0"/>
              <a:t>49 </a:t>
            </a:r>
            <a:r>
              <a:rPr lang="cs-CZ"/>
              <a:t>Kč</a:t>
            </a:r>
          </a:p>
          <a:p>
            <a:r>
              <a:rPr lang="cs-CZ" smtClean="0"/>
              <a:t>PANENKA</a:t>
            </a:r>
            <a:r>
              <a:rPr lang="cs-CZ"/>
              <a:t>		o 20 více </a:t>
            </a:r>
            <a:r>
              <a:rPr lang="cs-CZ"/>
              <a:t>než </a:t>
            </a:r>
            <a:r>
              <a:rPr lang="cs-CZ" smtClean="0"/>
              <a:t>medvídek</a:t>
            </a:r>
            <a:endParaRPr lang="cs-CZ"/>
          </a:p>
          <a:p>
            <a:r>
              <a:rPr lang="cs-CZ"/>
              <a:t>MÍČ		</a:t>
            </a:r>
            <a:r>
              <a:rPr lang="cs-CZ"/>
              <a:t>	</a:t>
            </a:r>
            <a:r>
              <a:rPr lang="cs-CZ" smtClean="0"/>
              <a:t>o </a:t>
            </a:r>
            <a:r>
              <a:rPr lang="cs-CZ"/>
              <a:t>10 méně </a:t>
            </a:r>
            <a:r>
              <a:rPr lang="cs-CZ"/>
              <a:t>než </a:t>
            </a:r>
            <a:r>
              <a:rPr lang="cs-CZ" smtClean="0"/>
              <a:t>medvídek</a:t>
            </a:r>
            <a:endParaRPr lang="cs-CZ"/>
          </a:p>
          <a:p>
            <a:r>
              <a:rPr lang="cs-CZ"/>
              <a:t>AUTÍČKO		</a:t>
            </a:r>
            <a:r>
              <a:rPr lang="cs-CZ"/>
              <a:t>	</a:t>
            </a:r>
            <a:r>
              <a:rPr lang="cs-CZ" smtClean="0"/>
              <a:t>o </a:t>
            </a:r>
            <a:r>
              <a:rPr lang="cs-CZ"/>
              <a:t>8 více </a:t>
            </a:r>
            <a:r>
              <a:rPr lang="cs-CZ"/>
              <a:t>než </a:t>
            </a:r>
            <a:r>
              <a:rPr lang="cs-CZ" smtClean="0"/>
              <a:t>medvídek</a:t>
            </a:r>
            <a:endParaRPr lang="cs-CZ"/>
          </a:p>
          <a:p>
            <a:r>
              <a:rPr lang="cs-CZ"/>
              <a:t>STAVEBNICE 	</a:t>
            </a:r>
            <a:r>
              <a:rPr lang="cs-CZ"/>
              <a:t>	</a:t>
            </a:r>
            <a:r>
              <a:rPr lang="cs-CZ" smtClean="0"/>
              <a:t>o </a:t>
            </a:r>
            <a:r>
              <a:rPr lang="cs-CZ"/>
              <a:t>6 více </a:t>
            </a:r>
            <a:r>
              <a:rPr lang="cs-CZ"/>
              <a:t>než </a:t>
            </a:r>
            <a:r>
              <a:rPr lang="cs-CZ" smtClean="0"/>
              <a:t>panenka</a:t>
            </a:r>
            <a:endParaRPr lang="cs-CZ"/>
          </a:p>
          <a:p>
            <a:endParaRPr lang="cs-CZ"/>
          </a:p>
        </p:txBody>
      </p:sp>
      <p:pic>
        <p:nvPicPr>
          <p:cNvPr id="4" name="Obrázek 3" descr="C:\Users\Marie\AppData\Local\Microsoft\Windows\Temporary Internet Files\Content.IE5\UXL8TTDR\MC900237380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861048"/>
            <a:ext cx="2304851" cy="244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C:\Users\Marie\AppData\Local\Microsoft\Windows\Temporary Internet Files\Content.IE5\8O54KN0U\MC900371102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725144"/>
            <a:ext cx="181927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HRAČKY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40968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smtClean="0"/>
              <a:t>MEDVÍDEK		49 Kč</a:t>
            </a:r>
          </a:p>
          <a:p>
            <a:r>
              <a:rPr lang="cs-CZ" smtClean="0"/>
              <a:t>PANENKA		49 + 20 = 69</a:t>
            </a:r>
          </a:p>
          <a:p>
            <a:r>
              <a:rPr lang="cs-CZ" smtClean="0"/>
              <a:t>MÍČ			49 - 10 = 39</a:t>
            </a:r>
          </a:p>
          <a:p>
            <a:r>
              <a:rPr lang="cs-CZ" smtClean="0"/>
              <a:t>AUTÍČKO			49 + 8 = 57</a:t>
            </a:r>
          </a:p>
          <a:p>
            <a:r>
              <a:rPr lang="cs-CZ" smtClean="0"/>
              <a:t>STAVEBNICE 		69 + 6 = 75</a:t>
            </a:r>
          </a:p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PAPÍRNICTVÍ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PASTELKY	</a:t>
            </a:r>
            <a:r>
              <a:rPr lang="cs-CZ"/>
              <a:t>	</a:t>
            </a:r>
            <a:r>
              <a:rPr lang="cs-CZ" smtClean="0"/>
              <a:t>46 </a:t>
            </a:r>
            <a:r>
              <a:rPr lang="cs-CZ"/>
              <a:t>Kč</a:t>
            </a:r>
          </a:p>
          <a:p>
            <a:r>
              <a:rPr lang="cs-CZ"/>
              <a:t>PERO		</a:t>
            </a:r>
            <a:r>
              <a:rPr lang="cs-CZ"/>
              <a:t>	</a:t>
            </a:r>
            <a:r>
              <a:rPr lang="cs-CZ" smtClean="0"/>
              <a:t>o </a:t>
            </a:r>
            <a:r>
              <a:rPr lang="cs-CZ"/>
              <a:t>20 méně než PASTELKY</a:t>
            </a:r>
          </a:p>
          <a:p>
            <a:r>
              <a:rPr lang="cs-CZ"/>
              <a:t>BARVY		</a:t>
            </a:r>
            <a:r>
              <a:rPr lang="cs-CZ"/>
              <a:t>	</a:t>
            </a:r>
            <a:r>
              <a:rPr lang="cs-CZ" smtClean="0"/>
              <a:t>o </a:t>
            </a:r>
            <a:r>
              <a:rPr lang="cs-CZ"/>
              <a:t>9 více než PASTELKY</a:t>
            </a:r>
          </a:p>
          <a:p>
            <a:r>
              <a:rPr lang="cs-CZ"/>
              <a:t>ZÁPISNÍK	</a:t>
            </a:r>
            <a:r>
              <a:rPr lang="cs-CZ"/>
              <a:t>	</a:t>
            </a:r>
            <a:r>
              <a:rPr lang="cs-CZ" smtClean="0"/>
              <a:t>o </a:t>
            </a:r>
            <a:r>
              <a:rPr lang="cs-CZ"/>
              <a:t>5 více než PASTELKY</a:t>
            </a:r>
          </a:p>
          <a:p>
            <a:r>
              <a:rPr lang="cs-CZ"/>
              <a:t>PRAVÍTKO	</a:t>
            </a:r>
            <a:r>
              <a:rPr lang="cs-CZ"/>
              <a:t>	</a:t>
            </a:r>
            <a:r>
              <a:rPr lang="cs-CZ" smtClean="0"/>
              <a:t>o </a:t>
            </a:r>
            <a:r>
              <a:rPr lang="cs-CZ"/>
              <a:t>9 méně než PERO</a:t>
            </a:r>
          </a:p>
          <a:p>
            <a:endParaRPr lang="cs-CZ"/>
          </a:p>
        </p:txBody>
      </p:sp>
      <p:pic>
        <p:nvPicPr>
          <p:cNvPr id="4" name="Obrázek 3" descr="C:\Users\Marie\AppData\Local\Microsoft\Windows\Temporary Internet Files\Content.IE5\0K2QVQM0\MC900232940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933056"/>
            <a:ext cx="2248272" cy="2532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PAPÍRNICTVÍ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PASTELKY		46 Kč</a:t>
            </a:r>
          </a:p>
          <a:p>
            <a:r>
              <a:rPr lang="cs-CZ" smtClean="0"/>
              <a:t>PERO			46 - 20 = 26</a:t>
            </a:r>
          </a:p>
          <a:p>
            <a:r>
              <a:rPr lang="cs-CZ" smtClean="0"/>
              <a:t>BARVY			46 + 9 = 55</a:t>
            </a:r>
          </a:p>
          <a:p>
            <a:r>
              <a:rPr lang="cs-CZ" smtClean="0"/>
              <a:t>ZÁPISNÍK		46 + 5 = 51</a:t>
            </a:r>
          </a:p>
          <a:p>
            <a:r>
              <a:rPr lang="cs-CZ" smtClean="0"/>
              <a:t>PRAVÍTKO		26 - 9 = 17</a:t>
            </a:r>
          </a:p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30</Words>
  <Application>Microsoft Office PowerPoint</Application>
  <PresentationFormat>Předvádění na obrazovce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  NÁKUPY  Sčítání a odčítání do 100  s přechodem desítky </vt:lpstr>
      <vt:lpstr>POTRAVINY</vt:lpstr>
      <vt:lpstr>POTRAVINY</vt:lpstr>
      <vt:lpstr>ZELENINA</vt:lpstr>
      <vt:lpstr>ZELENINA</vt:lpstr>
      <vt:lpstr>HRAČKY</vt:lpstr>
      <vt:lpstr>HRAČKY</vt:lpstr>
      <vt:lpstr>PAPÍRNICTVÍ</vt:lpstr>
      <vt:lpstr>PAPÍRNICTVÍ</vt:lpstr>
      <vt:lpstr>OVOCE</vt:lpstr>
      <vt:lpstr>OVOCE</vt:lpstr>
      <vt:lpstr>OBUV</vt:lpstr>
      <vt:lpstr>OBUV</vt:lpstr>
      <vt:lpstr>JAK SE VÁM PRÁCE DAŘILA? JISTĚ SI ZASLOUŽÍTE ODMĚNU!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NÁKUPY</dc:title>
  <dc:creator>Marie</dc:creator>
  <cp:lastModifiedBy>Marie</cp:lastModifiedBy>
  <cp:revision>8</cp:revision>
  <dcterms:created xsi:type="dcterms:W3CDTF">2017-02-07T17:52:34Z</dcterms:created>
  <dcterms:modified xsi:type="dcterms:W3CDTF">2017-02-07T18:39:11Z</dcterms:modified>
</cp:coreProperties>
</file>