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F3DA-2E20-4EA1-94D7-47145EE35911}" type="datetimeFigureOut">
              <a:rPr lang="cs-CZ" smtClean="0"/>
              <a:t>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F8043-0878-4E03-822E-35FB4292D76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MĚKKÉ A TVRDÉ SOUHLÁSKY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slun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645024"/>
            <a:ext cx="2219325" cy="20669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Nádražím projíždí osobní i nákladní  v _ _ _ _.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10.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V úkolu jsem neudělal ani jedinou ch _ _ _.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Máš správně?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1.	boudy</a:t>
            </a:r>
          </a:p>
          <a:p>
            <a:pPr marL="514350" indent="-514350"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2.	kaštany</a:t>
            </a:r>
          </a:p>
          <a:p>
            <a:pPr marL="514350" indent="-514350"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3.	šaty</a:t>
            </a:r>
          </a:p>
          <a:p>
            <a:pPr marL="514350" indent="-514350"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4.	hrady</a:t>
            </a:r>
          </a:p>
          <a:p>
            <a:pPr marL="514350" indent="-514350"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5.	hory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6.	 housky</a:t>
            </a:r>
          </a:p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7.	chytrý</a:t>
            </a:r>
          </a:p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8.	rýmu</a:t>
            </a:r>
          </a:p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9.	vlaky	</a:t>
            </a:r>
          </a:p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10.	chybu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Pokud máš správně, zasloužíš si . . 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Zástupný symbol pro obsah 6" descr="Pengu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Pes byl uvázaný u </a:t>
            </a:r>
          </a:p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b_ _ _ _.</a:t>
            </a:r>
          </a:p>
          <a:p>
            <a:pPr algn="ctr">
              <a:buNone/>
            </a:pP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Na podzim jsme sbírali</a:t>
            </a:r>
          </a:p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k_ š_ _ _ _. </a:t>
            </a:r>
          </a:p>
          <a:p>
            <a:pPr algn="ctr">
              <a:buNone/>
            </a:pP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Jana má krásné nové </a:t>
            </a:r>
          </a:p>
          <a:p>
            <a:pPr algn="ctr">
              <a:buNone/>
            </a:pPr>
            <a:r>
              <a:rPr lang="cs-CZ" sz="5400" dirty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 _ _ _.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Na pískovišti jsme postavili </a:t>
            </a:r>
          </a:p>
          <a:p>
            <a:pPr algn="ctr">
              <a:buNone/>
            </a:pPr>
            <a:r>
              <a:rPr lang="cs-CZ" sz="5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va hr_ _ _.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Krkonoše jsou vysoké</a:t>
            </a:r>
          </a:p>
          <a:p>
            <a:pPr algn="ctr">
              <a:buNone/>
            </a:pPr>
            <a:r>
              <a:rPr lang="cs-CZ" sz="5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 _ _ _.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Maminka koupila u pekaře tři h _ _ s_ _.</a:t>
            </a:r>
          </a:p>
          <a:p>
            <a:pPr algn="ctr">
              <a:buNone/>
            </a:pP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Filip všechno ví, je velmi</a:t>
            </a:r>
          </a:p>
          <a:p>
            <a:pPr algn="ctr">
              <a:buNone/>
            </a:pPr>
            <a:r>
              <a:rPr lang="cs-CZ" sz="5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h_ _ _ _.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Hodně smrkám, mám velikou r _ _ _.</a:t>
            </a:r>
          </a:p>
          <a:p>
            <a:pPr algn="ctr">
              <a:buNone/>
            </a:pP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135</Words>
  <Application>Microsoft Office PowerPoint</Application>
  <PresentationFormat>Předvádění na obrazovce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MĚKKÉ A TVRDÉ SOUHLÁSKY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Máš správně?</vt:lpstr>
      <vt:lpstr>Pokud máš správně, zasloužíš si . . 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MĚKKÉ A TVRDÉ SOUHLÁSKY</dc:title>
  <dc:creator>Marie</dc:creator>
  <cp:lastModifiedBy>Marie</cp:lastModifiedBy>
  <cp:revision>3</cp:revision>
  <dcterms:created xsi:type="dcterms:W3CDTF">2015-02-02T18:17:56Z</dcterms:created>
  <dcterms:modified xsi:type="dcterms:W3CDTF">2015-02-02T18:41:20Z</dcterms:modified>
</cp:coreProperties>
</file>